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8" r:id="rId5"/>
    <p:sldId id="269" r:id="rId6"/>
    <p:sldId id="275" r:id="rId7"/>
    <p:sldId id="276" r:id="rId8"/>
    <p:sldId id="273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B0D"/>
    <a:srgbClr val="51A3DA"/>
    <a:srgbClr val="FAA908"/>
    <a:srgbClr val="F9AA0C"/>
    <a:srgbClr val="404042"/>
    <a:srgbClr val="939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DB2FB-04C9-4D8F-833E-EACFA9BE0146}" v="28" dt="2023-06-27T19:16:31.955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адим Игнатьев" userId="9b874fbb4696d924" providerId="LiveId" clId="{B4BDB2FB-04C9-4D8F-833E-EACFA9BE0146}"/>
    <pc:docChg chg="undo custSel addSld delSld modSld sldOrd">
      <pc:chgData name="Вадим Игнатьев" userId="9b874fbb4696d924" providerId="LiveId" clId="{B4BDB2FB-04C9-4D8F-833E-EACFA9BE0146}" dt="2023-06-27T19:20:01.476" v="2504" actId="1076"/>
      <pc:docMkLst>
        <pc:docMk/>
      </pc:docMkLst>
      <pc:sldChg chg="modSp mod">
        <pc:chgData name="Вадим Игнатьев" userId="9b874fbb4696d924" providerId="LiveId" clId="{B4BDB2FB-04C9-4D8F-833E-EACFA9BE0146}" dt="2023-06-22T09:44:33.436" v="318"/>
        <pc:sldMkLst>
          <pc:docMk/>
          <pc:sldMk cId="3083232333" sldId="256"/>
        </pc:sldMkLst>
        <pc:spChg chg="mod">
          <ac:chgData name="Вадим Игнатьев" userId="9b874fbb4696d924" providerId="LiveId" clId="{B4BDB2FB-04C9-4D8F-833E-EACFA9BE0146}" dt="2023-06-22T09:44:33.436" v="318"/>
          <ac:spMkLst>
            <pc:docMk/>
            <pc:sldMk cId="3083232333" sldId="256"/>
            <ac:spMk id="2" creationId="{FCB20380-1039-81EC-6EAE-6E66E53F206E}"/>
          </ac:spMkLst>
        </pc:spChg>
      </pc:sldChg>
      <pc:sldChg chg="del">
        <pc:chgData name="Вадим Игнатьев" userId="9b874fbb4696d924" providerId="LiveId" clId="{B4BDB2FB-04C9-4D8F-833E-EACFA9BE0146}" dt="2023-06-27T17:26:38.231" v="503" actId="47"/>
        <pc:sldMkLst>
          <pc:docMk/>
          <pc:sldMk cId="1062887602" sldId="257"/>
        </pc:sldMkLst>
      </pc:sldChg>
      <pc:sldChg chg="addSp delSp modSp mod">
        <pc:chgData name="Вадим Игнатьев" userId="9b874fbb4696d924" providerId="LiveId" clId="{B4BDB2FB-04C9-4D8F-833E-EACFA9BE0146}" dt="2023-06-27T18:53:52.364" v="1977" actId="20577"/>
        <pc:sldMkLst>
          <pc:docMk/>
          <pc:sldMk cId="2972477857" sldId="265"/>
        </pc:sldMkLst>
        <pc:spChg chg="mod">
          <ac:chgData name="Вадим Игнатьев" userId="9b874fbb4696d924" providerId="LiveId" clId="{B4BDB2FB-04C9-4D8F-833E-EACFA9BE0146}" dt="2023-06-27T18:53:09.639" v="1967" actId="20577"/>
          <ac:spMkLst>
            <pc:docMk/>
            <pc:sldMk cId="2972477857" sldId="265"/>
            <ac:spMk id="5" creationId="{50C44155-CA4D-4DB6-B6E5-CA1857BB2EC1}"/>
          </ac:spMkLst>
        </pc:spChg>
        <pc:spChg chg="del">
          <ac:chgData name="Вадим Игнатьев" userId="9b874fbb4696d924" providerId="LiveId" clId="{B4BDB2FB-04C9-4D8F-833E-EACFA9BE0146}" dt="2023-06-27T17:35:40.478" v="558" actId="478"/>
          <ac:spMkLst>
            <pc:docMk/>
            <pc:sldMk cId="2972477857" sldId="265"/>
            <ac:spMk id="8" creationId="{5E74105B-05BE-48E8-8546-B7676255582C}"/>
          </ac:spMkLst>
        </pc:spChg>
        <pc:spChg chg="del">
          <ac:chgData name="Вадим Игнатьев" userId="9b874fbb4696d924" providerId="LiveId" clId="{B4BDB2FB-04C9-4D8F-833E-EACFA9BE0146}" dt="2023-06-27T17:35:38.461" v="557" actId="478"/>
          <ac:spMkLst>
            <pc:docMk/>
            <pc:sldMk cId="2972477857" sldId="265"/>
            <ac:spMk id="12" creationId="{8FEE904C-9354-48D6-9D43-144D1036A86A}"/>
          </ac:spMkLst>
        </pc:spChg>
        <pc:spChg chg="mod">
          <ac:chgData name="Вадим Игнатьев" userId="9b874fbb4696d924" providerId="LiveId" clId="{B4BDB2FB-04C9-4D8F-833E-EACFA9BE0146}" dt="2023-06-27T17:37:44.168" v="586" actId="403"/>
          <ac:spMkLst>
            <pc:docMk/>
            <pc:sldMk cId="2972477857" sldId="265"/>
            <ac:spMk id="14" creationId="{35160EED-D248-CF2C-0528-4C99D67E0647}"/>
          </ac:spMkLst>
        </pc:spChg>
        <pc:spChg chg="mod">
          <ac:chgData name="Вадим Игнатьев" userId="9b874fbb4696d924" providerId="LiveId" clId="{B4BDB2FB-04C9-4D8F-833E-EACFA9BE0146}" dt="2023-06-27T18:53:52.364" v="1977" actId="20577"/>
          <ac:spMkLst>
            <pc:docMk/>
            <pc:sldMk cId="2972477857" sldId="265"/>
            <ac:spMk id="15" creationId="{8B684294-8AF6-249E-F63F-9E6F33ADEE64}"/>
          </ac:spMkLst>
        </pc:spChg>
        <pc:grpChg chg="del mod">
          <ac:chgData name="Вадим Игнатьев" userId="9b874fbb4696d924" providerId="LiveId" clId="{B4BDB2FB-04C9-4D8F-833E-EACFA9BE0146}" dt="2023-06-27T17:35:33.071" v="556" actId="478"/>
          <ac:grpSpMkLst>
            <pc:docMk/>
            <pc:sldMk cId="2972477857" sldId="265"/>
            <ac:grpSpMk id="9" creationId="{CA64C554-4A19-4206-908D-0DE1C2F53775}"/>
          </ac:grpSpMkLst>
        </pc:grpChg>
        <pc:grpChg chg="add mod">
          <ac:chgData name="Вадим Игнатьев" userId="9b874fbb4696d924" providerId="LiveId" clId="{B4BDB2FB-04C9-4D8F-833E-EACFA9BE0146}" dt="2023-06-27T17:39:02.462" v="600" actId="1076"/>
          <ac:grpSpMkLst>
            <pc:docMk/>
            <pc:sldMk cId="2972477857" sldId="265"/>
            <ac:grpSpMk id="13" creationId="{92D58789-DA31-7A9D-52C8-D5AEFFA20936}"/>
          </ac:grpSpMkLst>
        </pc:grpChg>
        <pc:picChg chg="add mod">
          <ac:chgData name="Вадим Игнатьев" userId="9b874fbb4696d924" providerId="LiveId" clId="{B4BDB2FB-04C9-4D8F-833E-EACFA9BE0146}" dt="2023-06-27T17:39:02.462" v="600" actId="1076"/>
          <ac:picMkLst>
            <pc:docMk/>
            <pc:sldMk cId="2972477857" sldId="265"/>
            <ac:picMk id="3" creationId="{61EE5008-A1DE-22B7-2266-67EC345045F0}"/>
          </ac:picMkLst>
        </pc:picChg>
        <pc:picChg chg="del mod">
          <ac:chgData name="Вадим Игнатьев" userId="9b874fbb4696d924" providerId="LiveId" clId="{B4BDB2FB-04C9-4D8F-833E-EACFA9BE0146}" dt="2023-06-27T17:35:31.584" v="555" actId="478"/>
          <ac:picMkLst>
            <pc:docMk/>
            <pc:sldMk cId="2972477857" sldId="265"/>
            <ac:picMk id="6" creationId="{14E64426-4CB9-4F6A-8B23-174010DFBDF6}"/>
          </ac:picMkLst>
        </pc:picChg>
        <pc:picChg chg="add mod modCrop">
          <ac:chgData name="Вадим Игнатьев" userId="9b874fbb4696d924" providerId="LiveId" clId="{B4BDB2FB-04C9-4D8F-833E-EACFA9BE0146}" dt="2023-06-27T17:39:02.462" v="600" actId="1076"/>
          <ac:picMkLst>
            <pc:docMk/>
            <pc:sldMk cId="2972477857" sldId="265"/>
            <ac:picMk id="16" creationId="{BF84AC3F-E67B-18C2-90A5-D9158A0746C4}"/>
          </ac:picMkLst>
        </pc:picChg>
        <pc:cxnChg chg="add mod">
          <ac:chgData name="Вадим Игнатьев" userId="9b874fbb4696d924" providerId="LiveId" clId="{B4BDB2FB-04C9-4D8F-833E-EACFA9BE0146}" dt="2023-06-27T17:39:06.508" v="601" actId="1076"/>
          <ac:cxnSpMkLst>
            <pc:docMk/>
            <pc:sldMk cId="2972477857" sldId="265"/>
            <ac:cxnSpMk id="4" creationId="{8AA4E557-8D45-01E7-444D-E37F2226A065}"/>
          </ac:cxnSpMkLst>
        </pc:cxnChg>
      </pc:sldChg>
      <pc:sldChg chg="modSp mod">
        <pc:chgData name="Вадим Игнатьев" userId="9b874fbb4696d924" providerId="LiveId" clId="{B4BDB2FB-04C9-4D8F-833E-EACFA9BE0146}" dt="2023-06-27T16:52:53.798" v="407" actId="14100"/>
        <pc:sldMkLst>
          <pc:docMk/>
          <pc:sldMk cId="4021932983" sldId="266"/>
        </pc:sldMkLst>
        <pc:spChg chg="mod">
          <ac:chgData name="Вадим Игнатьев" userId="9b874fbb4696d924" providerId="LiveId" clId="{B4BDB2FB-04C9-4D8F-833E-EACFA9BE0146}" dt="2023-06-27T16:52:26.104" v="378" actId="14100"/>
          <ac:spMkLst>
            <pc:docMk/>
            <pc:sldMk cId="4021932983" sldId="266"/>
            <ac:spMk id="14" creationId="{C96FAB72-70EB-496A-A53A-7C6781C6FCB5}"/>
          </ac:spMkLst>
        </pc:spChg>
        <pc:spChg chg="mod">
          <ac:chgData name="Вадим Игнатьев" userId="9b874fbb4696d924" providerId="LiveId" clId="{B4BDB2FB-04C9-4D8F-833E-EACFA9BE0146}" dt="2023-06-27T16:51:59.742" v="349" actId="14100"/>
          <ac:spMkLst>
            <pc:docMk/>
            <pc:sldMk cId="4021932983" sldId="266"/>
            <ac:spMk id="16" creationId="{BC60BE0C-6147-43B7-85EB-34FFED282431}"/>
          </ac:spMkLst>
        </pc:spChg>
        <pc:spChg chg="mod">
          <ac:chgData name="Вадим Игнатьев" userId="9b874fbb4696d924" providerId="LiveId" clId="{B4BDB2FB-04C9-4D8F-833E-EACFA9BE0146}" dt="2023-06-27T16:52:53.798" v="407" actId="14100"/>
          <ac:spMkLst>
            <pc:docMk/>
            <pc:sldMk cId="4021932983" sldId="266"/>
            <ac:spMk id="18" creationId="{863C9DD9-D26F-4572-BBCB-34D6CFC1C601}"/>
          </ac:spMkLst>
        </pc:spChg>
      </pc:sldChg>
      <pc:sldChg chg="del">
        <pc:chgData name="Вадим Игнатьев" userId="9b874fbb4696d924" providerId="LiveId" clId="{B4BDB2FB-04C9-4D8F-833E-EACFA9BE0146}" dt="2023-06-27T18:53:00.655" v="1966" actId="47"/>
        <pc:sldMkLst>
          <pc:docMk/>
          <pc:sldMk cId="2962906829" sldId="267"/>
        </pc:sldMkLst>
      </pc:sldChg>
      <pc:sldChg chg="modSp mod">
        <pc:chgData name="Вадим Игнатьев" userId="9b874fbb4696d924" providerId="LiveId" clId="{B4BDB2FB-04C9-4D8F-833E-EACFA9BE0146}" dt="2023-06-27T17:40:01.654" v="629" actId="20577"/>
        <pc:sldMkLst>
          <pc:docMk/>
          <pc:sldMk cId="2075916228" sldId="268"/>
        </pc:sldMkLst>
        <pc:spChg chg="mod">
          <ac:chgData name="Вадим Игнатьев" userId="9b874fbb4696d924" providerId="LiveId" clId="{B4BDB2FB-04C9-4D8F-833E-EACFA9BE0146}" dt="2023-06-27T17:40:01.654" v="629" actId="20577"/>
          <ac:spMkLst>
            <pc:docMk/>
            <pc:sldMk cId="2075916228" sldId="268"/>
            <ac:spMk id="2" creationId="{2556A576-EE8E-87C5-ED9E-EBD7992D4090}"/>
          </ac:spMkLst>
        </pc:spChg>
        <pc:spChg chg="mod">
          <ac:chgData name="Вадим Игнатьев" userId="9b874fbb4696d924" providerId="LiveId" clId="{B4BDB2FB-04C9-4D8F-833E-EACFA9BE0146}" dt="2023-06-27T17:39:53.725" v="611" actId="20577"/>
          <ac:spMkLst>
            <pc:docMk/>
            <pc:sldMk cId="2075916228" sldId="268"/>
            <ac:spMk id="5" creationId="{50C44155-CA4D-4DB6-B6E5-CA1857BB2EC1}"/>
          </ac:spMkLst>
        </pc:spChg>
      </pc:sldChg>
      <pc:sldChg chg="del">
        <pc:chgData name="Вадим Игнатьев" userId="9b874fbb4696d924" providerId="LiveId" clId="{B4BDB2FB-04C9-4D8F-833E-EACFA9BE0146}" dt="2023-06-27T18:29:22.438" v="1603" actId="47"/>
        <pc:sldMkLst>
          <pc:docMk/>
          <pc:sldMk cId="1257830924" sldId="270"/>
        </pc:sldMkLst>
      </pc:sldChg>
      <pc:sldChg chg="del">
        <pc:chgData name="Вадим Игнатьев" userId="9b874fbb4696d924" providerId="LiveId" clId="{B4BDB2FB-04C9-4D8F-833E-EACFA9BE0146}" dt="2023-06-27T18:36:38.671" v="1964" actId="47"/>
        <pc:sldMkLst>
          <pc:docMk/>
          <pc:sldMk cId="2114005091" sldId="271"/>
        </pc:sldMkLst>
      </pc:sldChg>
      <pc:sldChg chg="addSp delSp modSp del mod">
        <pc:chgData name="Вадим Игнатьев" userId="9b874fbb4696d924" providerId="LiveId" clId="{B4BDB2FB-04C9-4D8F-833E-EACFA9BE0146}" dt="2023-06-27T18:36:42.487" v="1965" actId="47"/>
        <pc:sldMkLst>
          <pc:docMk/>
          <pc:sldMk cId="1363822244" sldId="272"/>
        </pc:sldMkLst>
        <pc:spChg chg="mod">
          <ac:chgData name="Вадим Игнатьев" userId="9b874fbb4696d924" providerId="LiveId" clId="{B4BDB2FB-04C9-4D8F-833E-EACFA9BE0146}" dt="2023-06-27T16:56:43.878" v="449"/>
          <ac:spMkLst>
            <pc:docMk/>
            <pc:sldMk cId="1363822244" sldId="272"/>
            <ac:spMk id="6" creationId="{332B12FA-4BEB-1B69-6315-FA5A7B1D2B9A}"/>
          </ac:spMkLst>
        </pc:spChg>
        <pc:spChg chg="mod">
          <ac:chgData name="Вадим Игнатьев" userId="9b874fbb4696d924" providerId="LiveId" clId="{B4BDB2FB-04C9-4D8F-833E-EACFA9BE0146}" dt="2023-06-27T16:56:43.878" v="449"/>
          <ac:spMkLst>
            <pc:docMk/>
            <pc:sldMk cId="1363822244" sldId="272"/>
            <ac:spMk id="8" creationId="{164B6D4F-C5E8-4F39-0DED-E21ECF394572}"/>
          </ac:spMkLst>
        </pc:spChg>
        <pc:spChg chg="add del mod">
          <ac:chgData name="Вадим Игнатьев" userId="9b874fbb4696d924" providerId="LiveId" clId="{B4BDB2FB-04C9-4D8F-833E-EACFA9BE0146}" dt="2023-06-27T16:56:55.732" v="452"/>
          <ac:spMkLst>
            <pc:docMk/>
            <pc:sldMk cId="1363822244" sldId="272"/>
            <ac:spMk id="9" creationId="{7C3E345E-819E-8B55-5A4F-5B5BE8942063}"/>
          </ac:spMkLst>
        </pc:spChg>
        <pc:spChg chg="mod">
          <ac:chgData name="Вадим Игнатьев" userId="9b874fbb4696d924" providerId="LiveId" clId="{B4BDB2FB-04C9-4D8F-833E-EACFA9BE0146}" dt="2023-06-27T16:56:56.716" v="455" actId="1076"/>
          <ac:spMkLst>
            <pc:docMk/>
            <pc:sldMk cId="1363822244" sldId="272"/>
            <ac:spMk id="13" creationId="{1EE9E5D7-B425-4EE9-88F0-5D81AA0DCBE6}"/>
          </ac:spMkLst>
        </pc:spChg>
        <pc:spChg chg="mod">
          <ac:chgData name="Вадим Игнатьев" userId="9b874fbb4696d924" providerId="LiveId" clId="{B4BDB2FB-04C9-4D8F-833E-EACFA9BE0146}" dt="2023-06-27T16:56:56.716" v="455" actId="1076"/>
          <ac:spMkLst>
            <pc:docMk/>
            <pc:sldMk cId="1363822244" sldId="272"/>
            <ac:spMk id="17" creationId="{E309575E-8A48-4DC7-B3E2-4AEA19F1E7E4}"/>
          </ac:spMkLst>
        </pc:spChg>
        <pc:spChg chg="mod">
          <ac:chgData name="Вадим Игнатьев" userId="9b874fbb4696d924" providerId="LiveId" clId="{B4BDB2FB-04C9-4D8F-833E-EACFA9BE0146}" dt="2023-06-27T16:56:56.716" v="455" actId="1076"/>
          <ac:spMkLst>
            <pc:docMk/>
            <pc:sldMk cId="1363822244" sldId="272"/>
            <ac:spMk id="18" creationId="{F97ED054-8B8B-4F51-91EC-1FBEB1C0F411}"/>
          </ac:spMkLst>
        </pc:spChg>
        <pc:grpChg chg="add del mod">
          <ac:chgData name="Вадим Игнатьев" userId="9b874fbb4696d924" providerId="LiveId" clId="{B4BDB2FB-04C9-4D8F-833E-EACFA9BE0146}" dt="2023-06-27T16:56:55.732" v="452"/>
          <ac:grpSpMkLst>
            <pc:docMk/>
            <pc:sldMk cId="1363822244" sldId="272"/>
            <ac:grpSpMk id="5" creationId="{BEB30998-8915-70BB-9E83-471B5A663AF1}"/>
          </ac:grpSpMkLst>
        </pc:grpChg>
        <pc:cxnChg chg="mod">
          <ac:chgData name="Вадим Игнатьев" userId="9b874fbb4696d924" providerId="LiveId" clId="{B4BDB2FB-04C9-4D8F-833E-EACFA9BE0146}" dt="2023-06-27T16:56:56.388" v="454" actId="14100"/>
          <ac:cxnSpMkLst>
            <pc:docMk/>
            <pc:sldMk cId="1363822244" sldId="272"/>
            <ac:cxnSpMk id="21" creationId="{33DC2FD7-0E5E-4B51-BB47-8107590E436E}"/>
          </ac:cxnSpMkLst>
        </pc:cxnChg>
        <pc:cxnChg chg="mod">
          <ac:chgData name="Вадим Игнатьев" userId="9b874fbb4696d924" providerId="LiveId" clId="{B4BDB2FB-04C9-4D8F-833E-EACFA9BE0146}" dt="2023-06-27T16:56:56.045" v="453" actId="14100"/>
          <ac:cxnSpMkLst>
            <pc:docMk/>
            <pc:sldMk cId="1363822244" sldId="272"/>
            <ac:cxnSpMk id="22" creationId="{C8152171-AC0D-4A1E-92A5-EAE8CB1B9ACA}"/>
          </ac:cxnSpMkLst>
        </pc:cxnChg>
      </pc:sldChg>
      <pc:sldChg chg="addSp delSp modSp mod">
        <pc:chgData name="Вадим Игнатьев" userId="9b874fbb4696d924" providerId="LiveId" clId="{B4BDB2FB-04C9-4D8F-833E-EACFA9BE0146}" dt="2023-06-27T19:19:17.484" v="2502" actId="14100"/>
        <pc:sldMkLst>
          <pc:docMk/>
          <pc:sldMk cId="1462402232" sldId="273"/>
        </pc:sldMkLst>
        <pc:spChg chg="mod">
          <ac:chgData name="Вадим Игнатьев" userId="9b874fbb4696d924" providerId="LiveId" clId="{B4BDB2FB-04C9-4D8F-833E-EACFA9BE0146}" dt="2023-06-27T16:55:11.284" v="416"/>
          <ac:spMkLst>
            <pc:docMk/>
            <pc:sldMk cId="1462402232" sldId="273"/>
            <ac:spMk id="10" creationId="{8CF4A845-FD78-29D1-CAD8-E63E183C6005}"/>
          </ac:spMkLst>
        </pc:spChg>
        <pc:spChg chg="mod">
          <ac:chgData name="Вадим Игнатьев" userId="9b874fbb4696d924" providerId="LiveId" clId="{B4BDB2FB-04C9-4D8F-833E-EACFA9BE0146}" dt="2023-06-27T16:55:11.284" v="416"/>
          <ac:spMkLst>
            <pc:docMk/>
            <pc:sldMk cId="1462402232" sldId="273"/>
            <ac:spMk id="11" creationId="{C203D6AE-B635-5B60-1CE8-A3BED41A3F48}"/>
          </ac:spMkLst>
        </pc:spChg>
        <pc:spChg chg="add del mod">
          <ac:chgData name="Вадим Игнатьев" userId="9b874fbb4696d924" providerId="LiveId" clId="{B4BDB2FB-04C9-4D8F-833E-EACFA9BE0146}" dt="2023-06-27T16:56:07.947" v="440" actId="21"/>
          <ac:spMkLst>
            <pc:docMk/>
            <pc:sldMk cId="1462402232" sldId="273"/>
            <ac:spMk id="12" creationId="{8360C73F-F00F-99C4-B8A6-CCF53526749E}"/>
          </ac:spMkLst>
        </pc:spChg>
        <pc:spChg chg="mod">
          <ac:chgData name="Вадим Игнатьев" userId="9b874fbb4696d924" providerId="LiveId" clId="{B4BDB2FB-04C9-4D8F-833E-EACFA9BE0146}" dt="2023-06-27T19:19:05.813" v="2500" actId="403"/>
          <ac:spMkLst>
            <pc:docMk/>
            <pc:sldMk cId="1462402232" sldId="273"/>
            <ac:spMk id="13" creationId="{1EE9E5D7-B425-4EE9-88F0-5D81AA0DCBE6}"/>
          </ac:spMkLst>
        </pc:spChg>
        <pc:spChg chg="mod">
          <ac:chgData name="Вадим Игнатьев" userId="9b874fbb4696d924" providerId="LiveId" clId="{B4BDB2FB-04C9-4D8F-833E-EACFA9BE0146}" dt="2023-06-27T19:19:05.813" v="2500" actId="403"/>
          <ac:spMkLst>
            <pc:docMk/>
            <pc:sldMk cId="1462402232" sldId="273"/>
            <ac:spMk id="17" creationId="{E309575E-8A48-4DC7-B3E2-4AEA19F1E7E4}"/>
          </ac:spMkLst>
        </pc:spChg>
        <pc:spChg chg="mod">
          <ac:chgData name="Вадим Игнатьев" userId="9b874fbb4696d924" providerId="LiveId" clId="{B4BDB2FB-04C9-4D8F-833E-EACFA9BE0146}" dt="2023-06-27T19:19:05.813" v="2500" actId="403"/>
          <ac:spMkLst>
            <pc:docMk/>
            <pc:sldMk cId="1462402232" sldId="273"/>
            <ac:spMk id="18" creationId="{F97ED054-8B8B-4F51-91EC-1FBEB1C0F411}"/>
          </ac:spMkLst>
        </pc:spChg>
        <pc:grpChg chg="mod">
          <ac:chgData name="Вадим Игнатьев" userId="9b874fbb4696d924" providerId="LiveId" clId="{B4BDB2FB-04C9-4D8F-833E-EACFA9BE0146}" dt="2023-06-27T16:55:41.765" v="435" actId="1076"/>
          <ac:grpSpMkLst>
            <pc:docMk/>
            <pc:sldMk cId="1462402232" sldId="273"/>
            <ac:grpSpMk id="3" creationId="{4BDB216F-FE59-4A3D-8C68-291272B36664}"/>
          </ac:grpSpMkLst>
        </pc:grpChg>
        <pc:grpChg chg="mod">
          <ac:chgData name="Вадим Игнатьев" userId="9b874fbb4696d924" providerId="LiveId" clId="{B4BDB2FB-04C9-4D8F-833E-EACFA9BE0146}" dt="2023-06-27T16:55:41.765" v="435" actId="1076"/>
          <ac:grpSpMkLst>
            <pc:docMk/>
            <pc:sldMk cId="1462402232" sldId="273"/>
            <ac:grpSpMk id="4" creationId="{2A7DC3A7-06D6-4E43-96AA-64B8E6CC036E}"/>
          </ac:grpSpMkLst>
        </pc:grpChg>
        <pc:grpChg chg="mod">
          <ac:chgData name="Вадим Игнатьев" userId="9b874fbb4696d924" providerId="LiveId" clId="{B4BDB2FB-04C9-4D8F-833E-EACFA9BE0146}" dt="2023-06-27T16:55:41.765" v="435" actId="1076"/>
          <ac:grpSpMkLst>
            <pc:docMk/>
            <pc:sldMk cId="1462402232" sldId="273"/>
            <ac:grpSpMk id="5" creationId="{E59C1760-8D94-4CD6-A9B3-9B535DE5AD85}"/>
          </ac:grpSpMkLst>
        </pc:grpChg>
        <pc:grpChg chg="add del mod">
          <ac:chgData name="Вадим Игнатьев" userId="9b874fbb4696d924" providerId="LiveId" clId="{B4BDB2FB-04C9-4D8F-833E-EACFA9BE0146}" dt="2023-06-27T16:56:07.947" v="440" actId="21"/>
          <ac:grpSpMkLst>
            <pc:docMk/>
            <pc:sldMk cId="1462402232" sldId="273"/>
            <ac:grpSpMk id="9" creationId="{C0759733-24B8-9DA9-6A28-118A8F6AE690}"/>
          </ac:grpSpMkLst>
        </pc:grpChg>
        <pc:picChg chg="mod">
          <ac:chgData name="Вадим Игнатьев" userId="9b874fbb4696d924" providerId="LiveId" clId="{B4BDB2FB-04C9-4D8F-833E-EACFA9BE0146}" dt="2023-06-27T16:55:44.865" v="437" actId="1076"/>
          <ac:picMkLst>
            <pc:docMk/>
            <pc:sldMk cId="1462402232" sldId="273"/>
            <ac:picMk id="7" creationId="{6CC5B263-EF44-C61F-2DAB-B4D62EE4BDF0}"/>
          </ac:picMkLst>
        </pc:picChg>
        <pc:cxnChg chg="mod">
          <ac:chgData name="Вадим Игнатьев" userId="9b874fbb4696d924" providerId="LiveId" clId="{B4BDB2FB-04C9-4D8F-833E-EACFA9BE0146}" dt="2023-06-27T19:19:17.484" v="2502" actId="14100"/>
          <ac:cxnSpMkLst>
            <pc:docMk/>
            <pc:sldMk cId="1462402232" sldId="273"/>
            <ac:cxnSpMk id="21" creationId="{33DC2FD7-0E5E-4B51-BB47-8107590E436E}"/>
          </ac:cxnSpMkLst>
        </pc:cxnChg>
        <pc:cxnChg chg="mod">
          <ac:chgData name="Вадим Игнатьев" userId="9b874fbb4696d924" providerId="LiveId" clId="{B4BDB2FB-04C9-4D8F-833E-EACFA9BE0146}" dt="2023-06-27T19:19:11.489" v="2501" actId="14100"/>
          <ac:cxnSpMkLst>
            <pc:docMk/>
            <pc:sldMk cId="1462402232" sldId="273"/>
            <ac:cxnSpMk id="28" creationId="{0B14AB99-EA3F-49D7-8C15-BBCA9F750A0A}"/>
          </ac:cxnSpMkLst>
        </pc:cxnChg>
      </pc:sldChg>
      <pc:sldChg chg="addSp delSp modSp add del mod ord">
        <pc:chgData name="Вадим Игнатьев" userId="9b874fbb4696d924" providerId="LiveId" clId="{B4BDB2FB-04C9-4D8F-833E-EACFA9BE0146}" dt="2023-06-27T19:19:22.473" v="2503" actId="47"/>
        <pc:sldMkLst>
          <pc:docMk/>
          <pc:sldMk cId="951014852" sldId="274"/>
        </pc:sldMkLst>
        <pc:spChg chg="mod">
          <ac:chgData name="Вадим Игнатьев" userId="9b874fbb4696d924" providerId="LiveId" clId="{B4BDB2FB-04C9-4D8F-833E-EACFA9BE0146}" dt="2023-06-27T16:57:37.601" v="476" actId="20577"/>
          <ac:spMkLst>
            <pc:docMk/>
            <pc:sldMk cId="951014852" sldId="274"/>
            <ac:spMk id="2" creationId="{2556A576-EE8E-87C5-ED9E-EBD7992D4090}"/>
          </ac:spMkLst>
        </pc:spChg>
        <pc:spChg chg="mod">
          <ac:chgData name="Вадим Игнатьев" userId="9b874fbb4696d924" providerId="LiveId" clId="{B4BDB2FB-04C9-4D8F-833E-EACFA9BE0146}" dt="2023-06-27T16:58:00.096" v="477"/>
          <ac:spMkLst>
            <pc:docMk/>
            <pc:sldMk cId="951014852" sldId="274"/>
            <ac:spMk id="4" creationId="{8B49CD05-D252-974E-EAA9-F3F64F2ECC00}"/>
          </ac:spMkLst>
        </pc:spChg>
        <pc:spChg chg="mod">
          <ac:chgData name="Вадим Игнатьев" userId="9b874fbb4696d924" providerId="LiveId" clId="{B4BDB2FB-04C9-4D8F-833E-EACFA9BE0146}" dt="2023-06-27T17:01:28.805" v="500" actId="403"/>
          <ac:spMkLst>
            <pc:docMk/>
            <pc:sldMk cId="951014852" sldId="274"/>
            <ac:spMk id="5" creationId="{3F1A98A7-A9C9-D6E9-3789-C782904F5FBA}"/>
          </ac:spMkLst>
        </pc:spChg>
        <pc:spChg chg="add del mod">
          <ac:chgData name="Вадим Игнатьев" userId="9b874fbb4696d924" providerId="LiveId" clId="{B4BDB2FB-04C9-4D8F-833E-EACFA9BE0146}" dt="2023-06-27T16:58:03.378" v="478" actId="478"/>
          <ac:spMkLst>
            <pc:docMk/>
            <pc:sldMk cId="951014852" sldId="274"/>
            <ac:spMk id="6" creationId="{857E672E-7E0A-404F-B7C7-2F046E9F28F0}"/>
          </ac:spMkLst>
        </pc:spChg>
        <pc:spChg chg="add del">
          <ac:chgData name="Вадим Игнатьев" userId="9b874fbb4696d924" providerId="LiveId" clId="{B4BDB2FB-04C9-4D8F-833E-EACFA9BE0146}" dt="2023-06-27T16:58:37.419" v="486"/>
          <ac:spMkLst>
            <pc:docMk/>
            <pc:sldMk cId="951014852" sldId="274"/>
            <ac:spMk id="8" creationId="{58A92205-B6CF-EA3F-7F3C-8262C2313EBE}"/>
          </ac:spMkLst>
        </pc:spChg>
        <pc:spChg chg="del">
          <ac:chgData name="Вадим Игнатьев" userId="9b874fbb4696d924" providerId="LiveId" clId="{B4BDB2FB-04C9-4D8F-833E-EACFA9BE0146}" dt="2023-06-27T16:58:10.384" v="480" actId="478"/>
          <ac:spMkLst>
            <pc:docMk/>
            <pc:sldMk cId="951014852" sldId="274"/>
            <ac:spMk id="13" creationId="{1EE9E5D7-B425-4EE9-88F0-5D81AA0DCBE6}"/>
          </ac:spMkLst>
        </pc:spChg>
        <pc:spChg chg="del">
          <ac:chgData name="Вадим Игнатьев" userId="9b874fbb4696d924" providerId="LiveId" clId="{B4BDB2FB-04C9-4D8F-833E-EACFA9BE0146}" dt="2023-06-27T17:01:31.093" v="501" actId="478"/>
          <ac:spMkLst>
            <pc:docMk/>
            <pc:sldMk cId="951014852" sldId="274"/>
            <ac:spMk id="14" creationId="{EB329F5F-E644-440A-AAA9-9AE58B3143E2}"/>
          </ac:spMkLst>
        </pc:spChg>
        <pc:spChg chg="del">
          <ac:chgData name="Вадим Игнатьев" userId="9b874fbb4696d924" providerId="LiveId" clId="{B4BDB2FB-04C9-4D8F-833E-EACFA9BE0146}" dt="2023-06-27T16:58:18.367" v="483" actId="478"/>
          <ac:spMkLst>
            <pc:docMk/>
            <pc:sldMk cId="951014852" sldId="274"/>
            <ac:spMk id="15" creationId="{1DC8CCFB-D124-4B45-B5F6-790F25B44EB5}"/>
          </ac:spMkLst>
        </pc:spChg>
        <pc:spChg chg="del">
          <ac:chgData name="Вадим Игнатьев" userId="9b874fbb4696d924" providerId="LiveId" clId="{B4BDB2FB-04C9-4D8F-833E-EACFA9BE0146}" dt="2023-06-27T16:58:20.463" v="484" actId="478"/>
          <ac:spMkLst>
            <pc:docMk/>
            <pc:sldMk cId="951014852" sldId="274"/>
            <ac:spMk id="16" creationId="{BE826765-F8BE-4AA6-938A-24E7F11E67C7}"/>
          </ac:spMkLst>
        </pc:spChg>
        <pc:spChg chg="del">
          <ac:chgData name="Вадим Игнатьев" userId="9b874fbb4696d924" providerId="LiveId" clId="{B4BDB2FB-04C9-4D8F-833E-EACFA9BE0146}" dt="2023-06-27T16:58:07.712" v="479" actId="478"/>
          <ac:spMkLst>
            <pc:docMk/>
            <pc:sldMk cId="951014852" sldId="274"/>
            <ac:spMk id="17" creationId="{E309575E-8A48-4DC7-B3E2-4AEA19F1E7E4}"/>
          </ac:spMkLst>
        </pc:spChg>
        <pc:spChg chg="del">
          <ac:chgData name="Вадим Игнатьев" userId="9b874fbb4696d924" providerId="LiveId" clId="{B4BDB2FB-04C9-4D8F-833E-EACFA9BE0146}" dt="2023-06-27T16:58:13.351" v="481" actId="478"/>
          <ac:spMkLst>
            <pc:docMk/>
            <pc:sldMk cId="951014852" sldId="274"/>
            <ac:spMk id="18" creationId="{F97ED054-8B8B-4F51-91EC-1FBEB1C0F411}"/>
          </ac:spMkLst>
        </pc:spChg>
        <pc:grpChg chg="add mod">
          <ac:chgData name="Вадим Игнатьев" userId="9b874fbb4696d924" providerId="LiveId" clId="{B4BDB2FB-04C9-4D8F-833E-EACFA9BE0146}" dt="2023-06-27T17:01:35.234" v="502" actId="1076"/>
          <ac:grpSpMkLst>
            <pc:docMk/>
            <pc:sldMk cId="951014852" sldId="274"/>
            <ac:grpSpMk id="3" creationId="{43287B88-ACA3-9B97-2681-7B3130ED227B}"/>
          </ac:grpSpMkLst>
        </pc:grpChg>
        <pc:picChg chg="add mod modCrop">
          <ac:chgData name="Вадим Игнатьев" userId="9b874fbb4696d924" providerId="LiveId" clId="{B4BDB2FB-04C9-4D8F-833E-EACFA9BE0146}" dt="2023-06-27T17:01:17.169" v="495" actId="1076"/>
          <ac:picMkLst>
            <pc:docMk/>
            <pc:sldMk cId="951014852" sldId="274"/>
            <ac:picMk id="10" creationId="{63109BFA-BEDA-3227-1A10-9D2856E1316A}"/>
          </ac:picMkLst>
        </pc:picChg>
        <pc:cxnChg chg="del">
          <ac:chgData name="Вадим Игнатьев" userId="9b874fbb4696d924" providerId="LiveId" clId="{B4BDB2FB-04C9-4D8F-833E-EACFA9BE0146}" dt="2023-06-27T16:58:16.607" v="482" actId="478"/>
          <ac:cxnSpMkLst>
            <pc:docMk/>
            <pc:sldMk cId="951014852" sldId="274"/>
            <ac:cxnSpMk id="21" creationId="{33DC2FD7-0E5E-4B51-BB47-8107590E436E}"/>
          </ac:cxnSpMkLst>
        </pc:cxnChg>
      </pc:sldChg>
      <pc:sldChg chg="addSp modSp del mod">
        <pc:chgData name="Вадим Игнатьев" userId="9b874fbb4696d924" providerId="LiveId" clId="{B4BDB2FB-04C9-4D8F-833E-EACFA9BE0146}" dt="2023-06-27T16:55:57.971" v="439" actId="47"/>
        <pc:sldMkLst>
          <pc:docMk/>
          <pc:sldMk cId="3185250750" sldId="274"/>
        </pc:sldMkLst>
        <pc:spChg chg="mod">
          <ac:chgData name="Вадим Игнатьев" userId="9b874fbb4696d924" providerId="LiveId" clId="{B4BDB2FB-04C9-4D8F-833E-EACFA9BE0146}" dt="2023-06-22T09:18:27.311" v="0"/>
          <ac:spMkLst>
            <pc:docMk/>
            <pc:sldMk cId="3185250750" sldId="274"/>
            <ac:spMk id="8" creationId="{27E723C4-62FA-77E3-1864-C36AA2660144}"/>
          </ac:spMkLst>
        </pc:spChg>
        <pc:spChg chg="mod">
          <ac:chgData name="Вадим Игнатьев" userId="9b874fbb4696d924" providerId="LiveId" clId="{B4BDB2FB-04C9-4D8F-833E-EACFA9BE0146}" dt="2023-06-22T09:23:50.165" v="310" actId="20577"/>
          <ac:spMkLst>
            <pc:docMk/>
            <pc:sldMk cId="3185250750" sldId="274"/>
            <ac:spMk id="9" creationId="{86E8B361-ED41-0901-BED3-C45450F15750}"/>
          </ac:spMkLst>
        </pc:spChg>
        <pc:spChg chg="mod">
          <ac:chgData name="Вадим Игнатьев" userId="9b874fbb4696d924" providerId="LiveId" clId="{B4BDB2FB-04C9-4D8F-833E-EACFA9BE0146}" dt="2023-06-22T09:23:05.468" v="278" actId="1076"/>
          <ac:spMkLst>
            <pc:docMk/>
            <pc:sldMk cId="3185250750" sldId="274"/>
            <ac:spMk id="20" creationId="{D9A81197-CE50-4F79-817B-775CBD7E009B}"/>
          </ac:spMkLst>
        </pc:spChg>
        <pc:grpChg chg="mod">
          <ac:chgData name="Вадим Игнатьев" userId="9b874fbb4696d924" providerId="LiveId" clId="{B4BDB2FB-04C9-4D8F-833E-EACFA9BE0146}" dt="2023-06-22T09:24:26.750" v="317" actId="14100"/>
          <ac:grpSpMkLst>
            <pc:docMk/>
            <pc:sldMk cId="3185250750" sldId="274"/>
            <ac:grpSpMk id="3" creationId="{4BDB216F-FE59-4A3D-8C68-291272B36664}"/>
          </ac:grpSpMkLst>
        </pc:grpChg>
        <pc:grpChg chg="mod">
          <ac:chgData name="Вадим Игнатьев" userId="9b874fbb4696d924" providerId="LiveId" clId="{B4BDB2FB-04C9-4D8F-833E-EACFA9BE0146}" dt="2023-06-22T09:24:19.485" v="316" actId="1076"/>
          <ac:grpSpMkLst>
            <pc:docMk/>
            <pc:sldMk cId="3185250750" sldId="274"/>
            <ac:grpSpMk id="4" creationId="{2A7DC3A7-06D6-4E43-96AA-64B8E6CC036E}"/>
          </ac:grpSpMkLst>
        </pc:grpChg>
        <pc:grpChg chg="mod">
          <ac:chgData name="Вадим Игнатьев" userId="9b874fbb4696d924" providerId="LiveId" clId="{B4BDB2FB-04C9-4D8F-833E-EACFA9BE0146}" dt="2023-06-22T09:24:19.485" v="316" actId="1076"/>
          <ac:grpSpMkLst>
            <pc:docMk/>
            <pc:sldMk cId="3185250750" sldId="274"/>
            <ac:grpSpMk id="5" creationId="{E59C1760-8D94-4CD6-A9B3-9B535DE5AD85}"/>
          </ac:grpSpMkLst>
        </pc:grpChg>
        <pc:grpChg chg="add mod">
          <ac:chgData name="Вадим Игнатьев" userId="9b874fbb4696d924" providerId="LiveId" clId="{B4BDB2FB-04C9-4D8F-833E-EACFA9BE0146}" dt="2023-06-22T09:24:19.485" v="316" actId="1076"/>
          <ac:grpSpMkLst>
            <pc:docMk/>
            <pc:sldMk cId="3185250750" sldId="274"/>
            <ac:grpSpMk id="6" creationId="{C3379FF9-434A-7F16-D0E9-9E9F76DBDDCF}"/>
          </ac:grpSpMkLst>
        </pc:grpChg>
        <pc:grpChg chg="mod">
          <ac:chgData name="Вадим Игнатьев" userId="9b874fbb4696d924" providerId="LiveId" clId="{B4BDB2FB-04C9-4D8F-833E-EACFA9BE0146}" dt="2023-06-22T09:24:26.750" v="317" actId="14100"/>
          <ac:grpSpMkLst>
            <pc:docMk/>
            <pc:sldMk cId="3185250750" sldId="274"/>
            <ac:grpSpMk id="22" creationId="{8BA61F42-DF5A-446E-88C8-61BA2C5188F2}"/>
          </ac:grpSpMkLst>
        </pc:grpChg>
      </pc:sldChg>
      <pc:sldChg chg="addSp delSp modSp add mod">
        <pc:chgData name="Вадим Игнатьев" userId="9b874fbb4696d924" providerId="LiveId" clId="{B4BDB2FB-04C9-4D8F-833E-EACFA9BE0146}" dt="2023-06-27T18:36:15.204" v="1963" actId="20577"/>
        <pc:sldMkLst>
          <pc:docMk/>
          <pc:sldMk cId="3101268663" sldId="275"/>
        </pc:sldMkLst>
        <pc:spChg chg="mod ord">
          <ac:chgData name="Вадим Игнатьев" userId="9b874fbb4696d924" providerId="LiveId" clId="{B4BDB2FB-04C9-4D8F-833E-EACFA9BE0146}" dt="2023-06-27T18:35:41.955" v="1946" actId="166"/>
          <ac:spMkLst>
            <pc:docMk/>
            <pc:sldMk cId="3101268663" sldId="275"/>
            <ac:spMk id="2" creationId="{2556A576-EE8E-87C5-ED9E-EBD7992D4090}"/>
          </ac:spMkLst>
        </pc:spChg>
        <pc:spChg chg="add mod">
          <ac:chgData name="Вадим Игнатьев" userId="9b874fbb4696d924" providerId="LiveId" clId="{B4BDB2FB-04C9-4D8F-833E-EACFA9BE0146}" dt="2023-06-27T18:36:15.204" v="1963" actId="20577"/>
          <ac:spMkLst>
            <pc:docMk/>
            <pc:sldMk cId="3101268663" sldId="275"/>
            <ac:spMk id="5" creationId="{2271BD5B-1A50-A3FA-F13D-3DAADB8E4FA7}"/>
          </ac:spMkLst>
        </pc:spChg>
        <pc:spChg chg="add mod">
          <ac:chgData name="Вадим Игнатьев" userId="9b874fbb4696d924" providerId="LiveId" clId="{B4BDB2FB-04C9-4D8F-833E-EACFA9BE0146}" dt="2023-06-27T18:25:18.557" v="1460" actId="1076"/>
          <ac:spMkLst>
            <pc:docMk/>
            <pc:sldMk cId="3101268663" sldId="275"/>
            <ac:spMk id="8" creationId="{BD5E95FE-0F17-31B7-70CF-9186435B3E5C}"/>
          </ac:spMkLst>
        </pc:spChg>
        <pc:spChg chg="add mod">
          <ac:chgData name="Вадим Игнатьев" userId="9b874fbb4696d924" providerId="LiveId" clId="{B4BDB2FB-04C9-4D8F-833E-EACFA9BE0146}" dt="2023-06-27T18:25:20.822" v="1461" actId="1076"/>
          <ac:spMkLst>
            <pc:docMk/>
            <pc:sldMk cId="3101268663" sldId="275"/>
            <ac:spMk id="9" creationId="{04B40F72-878D-1629-91B9-CE24AE201AED}"/>
          </ac:spMkLst>
        </pc:spChg>
        <pc:spChg chg="add mod">
          <ac:chgData name="Вадим Игнатьев" userId="9b874fbb4696d924" providerId="LiveId" clId="{B4BDB2FB-04C9-4D8F-833E-EACFA9BE0146}" dt="2023-06-27T18:25:25.606" v="1462" actId="1076"/>
          <ac:spMkLst>
            <pc:docMk/>
            <pc:sldMk cId="3101268663" sldId="275"/>
            <ac:spMk id="10" creationId="{25CA1D4E-D649-7BE4-E109-70C02B77F6CE}"/>
          </ac:spMkLst>
        </pc:spChg>
        <pc:spChg chg="del mod">
          <ac:chgData name="Вадим Игнатьев" userId="9b874fbb4696d924" providerId="LiveId" clId="{B4BDB2FB-04C9-4D8F-833E-EACFA9BE0146}" dt="2023-06-27T17:50:11.463" v="682" actId="478"/>
          <ac:spMkLst>
            <pc:docMk/>
            <pc:sldMk cId="3101268663" sldId="275"/>
            <ac:spMk id="12" creationId="{CF16FFCA-CBD4-44D3-944E-C950F7EE2A32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15" creationId="{BD798AE0-30AF-E6D9-C9A3-F28C6B7FC95C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17" creationId="{968A0FE0-DB22-E599-9553-AEB136420F11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19" creationId="{A54ABBEE-2343-FC5E-FFBE-0E9144E71921}"/>
          </ac:spMkLst>
        </pc:spChg>
        <pc:spChg chg="del">
          <ac:chgData name="Вадим Игнатьев" userId="9b874fbb4696d924" providerId="LiveId" clId="{B4BDB2FB-04C9-4D8F-833E-EACFA9BE0146}" dt="2023-06-27T17:45:30.745" v="635" actId="478"/>
          <ac:spMkLst>
            <pc:docMk/>
            <pc:sldMk cId="3101268663" sldId="275"/>
            <ac:spMk id="20" creationId="{EFD2570F-A1FD-4903-91D6-6EBECE019739}"/>
          </ac:spMkLst>
        </pc:spChg>
        <pc:spChg chg="del">
          <ac:chgData name="Вадим Игнатьев" userId="9b874fbb4696d924" providerId="LiveId" clId="{B4BDB2FB-04C9-4D8F-833E-EACFA9BE0146}" dt="2023-06-27T17:45:23.896" v="634" actId="478"/>
          <ac:spMkLst>
            <pc:docMk/>
            <pc:sldMk cId="3101268663" sldId="275"/>
            <ac:spMk id="21" creationId="{4FBC1DA7-2229-4BA6-9124-1CF241DE6AE7}"/>
          </ac:spMkLst>
        </pc:spChg>
        <pc:spChg chg="del">
          <ac:chgData name="Вадим Игнатьев" userId="9b874fbb4696d924" providerId="LiveId" clId="{B4BDB2FB-04C9-4D8F-833E-EACFA9BE0146}" dt="2023-06-27T17:45:12.495" v="631" actId="478"/>
          <ac:spMkLst>
            <pc:docMk/>
            <pc:sldMk cId="3101268663" sldId="275"/>
            <ac:spMk id="22" creationId="{A7F7B0E2-9666-4402-AB04-FA8C2B06E9EE}"/>
          </ac:spMkLst>
        </pc:spChg>
        <pc:spChg chg="del">
          <ac:chgData name="Вадим Игнатьев" userId="9b874fbb4696d924" providerId="LiveId" clId="{B4BDB2FB-04C9-4D8F-833E-EACFA9BE0146}" dt="2023-06-27T17:45:20.352" v="633" actId="478"/>
          <ac:spMkLst>
            <pc:docMk/>
            <pc:sldMk cId="3101268663" sldId="275"/>
            <ac:spMk id="23" creationId="{ED51BCA5-158E-432B-A0C2-45C892E392EA}"/>
          </ac:spMkLst>
        </pc:spChg>
        <pc:spChg chg="del">
          <ac:chgData name="Вадим Игнатьев" userId="9b874fbb4696d924" providerId="LiveId" clId="{B4BDB2FB-04C9-4D8F-833E-EACFA9BE0146}" dt="2023-06-27T17:45:20.352" v="633" actId="478"/>
          <ac:spMkLst>
            <pc:docMk/>
            <pc:sldMk cId="3101268663" sldId="275"/>
            <ac:spMk id="24" creationId="{7E25593A-E87F-4E76-94EA-D1A8EEF87ED5}"/>
          </ac:spMkLst>
        </pc:spChg>
        <pc:spChg chg="mod">
          <ac:chgData name="Вадим Игнатьев" userId="9b874fbb4696d924" providerId="LiveId" clId="{B4BDB2FB-04C9-4D8F-833E-EACFA9BE0146}" dt="2023-06-27T18:35:56.414" v="1947" actId="20577"/>
          <ac:spMkLst>
            <pc:docMk/>
            <pc:sldMk cId="3101268663" sldId="275"/>
            <ac:spMk id="25" creationId="{79DE51C2-A57A-494B-BC69-BAE58333CB3C}"/>
          </ac:spMkLst>
        </pc:spChg>
        <pc:spChg chg="del">
          <ac:chgData name="Вадим Игнатьев" userId="9b874fbb4696d924" providerId="LiveId" clId="{B4BDB2FB-04C9-4D8F-833E-EACFA9BE0146}" dt="2023-06-27T17:50:01.310" v="680" actId="478"/>
          <ac:spMkLst>
            <pc:docMk/>
            <pc:sldMk cId="3101268663" sldId="275"/>
            <ac:spMk id="26" creationId="{63F0285B-16AD-42B5-8837-3C178656770F}"/>
          </ac:spMkLst>
        </pc:spChg>
        <pc:spChg chg="del">
          <ac:chgData name="Вадим Игнатьев" userId="9b874fbb4696d924" providerId="LiveId" clId="{B4BDB2FB-04C9-4D8F-833E-EACFA9BE0146}" dt="2023-06-27T17:50:01.310" v="680" actId="478"/>
          <ac:spMkLst>
            <pc:docMk/>
            <pc:sldMk cId="3101268663" sldId="275"/>
            <ac:spMk id="27" creationId="{2615ECC5-1E15-44D9-9468-7705DAD4D3EE}"/>
          </ac:spMkLst>
        </pc:spChg>
        <pc:spChg chg="del">
          <ac:chgData name="Вадим Игнатьев" userId="9b874fbb4696d924" providerId="LiveId" clId="{B4BDB2FB-04C9-4D8F-833E-EACFA9BE0146}" dt="2023-06-27T17:45:12.495" v="631" actId="478"/>
          <ac:spMkLst>
            <pc:docMk/>
            <pc:sldMk cId="3101268663" sldId="275"/>
            <ac:spMk id="28" creationId="{8F77021A-8521-4398-AA0C-43055B0CF4CA}"/>
          </ac:spMkLst>
        </pc:spChg>
        <pc:spChg chg="del">
          <ac:chgData name="Вадим Игнатьев" userId="9b874fbb4696d924" providerId="LiveId" clId="{B4BDB2FB-04C9-4D8F-833E-EACFA9BE0146}" dt="2023-06-27T17:45:14.472" v="632" actId="478"/>
          <ac:spMkLst>
            <pc:docMk/>
            <pc:sldMk cId="3101268663" sldId="275"/>
            <ac:spMk id="29" creationId="{C4905CA8-D4D6-499A-9E3C-F35B57A8055A}"/>
          </ac:spMkLst>
        </pc:spChg>
        <pc:spChg chg="del">
          <ac:chgData name="Вадим Игнатьев" userId="9b874fbb4696d924" providerId="LiveId" clId="{B4BDB2FB-04C9-4D8F-833E-EACFA9BE0146}" dt="2023-06-27T17:45:12.495" v="631" actId="478"/>
          <ac:spMkLst>
            <pc:docMk/>
            <pc:sldMk cId="3101268663" sldId="275"/>
            <ac:spMk id="30" creationId="{FE27D8DA-29E2-4C51-AAB4-11A15A99396A}"/>
          </ac:spMkLst>
        </pc:spChg>
        <pc:spChg chg="del">
          <ac:chgData name="Вадим Игнатьев" userId="9b874fbb4696d924" providerId="LiveId" clId="{B4BDB2FB-04C9-4D8F-833E-EACFA9BE0146}" dt="2023-06-27T17:45:12.495" v="631" actId="478"/>
          <ac:spMkLst>
            <pc:docMk/>
            <pc:sldMk cId="3101268663" sldId="275"/>
            <ac:spMk id="31" creationId="{D9C5460A-168B-4A18-8DB7-C23BEC18FCC3}"/>
          </ac:spMkLst>
        </pc:spChg>
        <pc:spChg chg="del">
          <ac:chgData name="Вадим Игнатьев" userId="9b874fbb4696d924" providerId="LiveId" clId="{B4BDB2FB-04C9-4D8F-833E-EACFA9BE0146}" dt="2023-06-27T17:45:30.745" v="635" actId="478"/>
          <ac:spMkLst>
            <pc:docMk/>
            <pc:sldMk cId="3101268663" sldId="275"/>
            <ac:spMk id="32" creationId="{82BA82F1-E753-46AA-91E4-1AD20065B95B}"/>
          </ac:spMkLst>
        </pc:spChg>
        <pc:spChg chg="del">
          <ac:chgData name="Вадим Игнатьев" userId="9b874fbb4696d924" providerId="LiveId" clId="{B4BDB2FB-04C9-4D8F-833E-EACFA9BE0146}" dt="2023-06-27T17:45:30.745" v="635" actId="478"/>
          <ac:spMkLst>
            <pc:docMk/>
            <pc:sldMk cId="3101268663" sldId="275"/>
            <ac:spMk id="34" creationId="{38166BB3-6A67-4924-99C7-546637BB0726}"/>
          </ac:spMkLst>
        </pc:spChg>
        <pc:spChg chg="del">
          <ac:chgData name="Вадим Игнатьев" userId="9b874fbb4696d924" providerId="LiveId" clId="{B4BDB2FB-04C9-4D8F-833E-EACFA9BE0146}" dt="2023-06-27T17:50:01.310" v="680" actId="478"/>
          <ac:spMkLst>
            <pc:docMk/>
            <pc:sldMk cId="3101268663" sldId="275"/>
            <ac:spMk id="37" creationId="{E72D4C7F-617C-45DC-AF49-1233DDF329CD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44" creationId="{D4691C77-7556-3DBD-E021-D745FA6D4181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45" creationId="{19304D77-DB67-A320-580F-9A3286A8C466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47" creationId="{3136C53A-75C3-8572-111C-C8D308E48AB2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49" creationId="{10F722CB-E484-6001-81B8-98DA4C8C24C2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0" creationId="{15D43C53-FCAF-B2DD-62A8-DFB55D2B49EA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1" creationId="{3C18FFB8-2656-E7F8-27C1-EB60A76F00B7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2" creationId="{7D33ACF5-CCF6-08B6-03BF-E1EAA1585EF2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3" creationId="{FDF653C6-04CC-4011-9401-3B82ACB8A69C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4" creationId="{3E353195-FA95-B4B2-9AF8-A17060906043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5" creationId="{997E6E75-DF98-B510-89A3-CC3A9CCF471A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6" creationId="{5CDF339C-9E70-5BBC-FFB4-46A99B6570E5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7" creationId="{EB8392DF-874C-F3FA-E291-1C277E3220BE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8" creationId="{4489E340-88A4-567B-C297-049AFC029B11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59" creationId="{E83FA319-F66E-206E-3136-5F7379ABA00E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0" creationId="{73185E3C-974B-B2C7-ACA2-5CD64FE38537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1" creationId="{E609FEE6-D860-B5E1-6BB7-A13A1AADF4B4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2" creationId="{9106D2E6-9A17-726E-4E7E-138C513450BD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3" creationId="{B0CA109C-61D5-B318-0518-48C7299FCE07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4" creationId="{9B7F8F37-5E72-9E03-BC66-7E331CE4DB20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5" creationId="{6937F1B2-819D-5009-13B4-CB89A25A9754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6" creationId="{0A336BBD-0186-66B4-546B-2758300BF2CE}"/>
          </ac:spMkLst>
        </pc:spChg>
        <pc:spChg chg="mod">
          <ac:chgData name="Вадим Игнатьев" userId="9b874fbb4696d924" providerId="LiveId" clId="{B4BDB2FB-04C9-4D8F-833E-EACFA9BE0146}" dt="2023-06-27T18:28:27.965" v="1602" actId="14100"/>
          <ac:spMkLst>
            <pc:docMk/>
            <pc:sldMk cId="3101268663" sldId="275"/>
            <ac:spMk id="67" creationId="{1E84C663-B785-774F-C78B-4B7C07566627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8" creationId="{DCA8C770-F3DB-C7EB-1E84-9F40D415281B}"/>
          </ac:spMkLst>
        </pc:spChg>
        <pc:spChg chg="mod">
          <ac:chgData name="Вадим Игнатьев" userId="9b874fbb4696d924" providerId="LiveId" clId="{B4BDB2FB-04C9-4D8F-833E-EACFA9BE0146}" dt="2023-06-27T18:24:43.991" v="1455" actId="404"/>
          <ac:spMkLst>
            <pc:docMk/>
            <pc:sldMk cId="3101268663" sldId="275"/>
            <ac:spMk id="69" creationId="{9F58DC37-D985-0076-672F-CD07B004E883}"/>
          </ac:spMkLst>
        </pc:spChg>
        <pc:spChg chg="add mod">
          <ac:chgData name="Вадим Игнатьев" userId="9b874fbb4696d924" providerId="LiveId" clId="{B4BDB2FB-04C9-4D8F-833E-EACFA9BE0146}" dt="2023-06-27T18:26:06.465" v="1476" actId="1076"/>
          <ac:spMkLst>
            <pc:docMk/>
            <pc:sldMk cId="3101268663" sldId="275"/>
            <ac:spMk id="72" creationId="{993F554E-36EE-9029-6F0A-976733FE50D4}"/>
          </ac:spMkLst>
        </pc:spChg>
        <pc:spChg chg="add mod">
          <ac:chgData name="Вадим Игнатьев" userId="9b874fbb4696d924" providerId="LiveId" clId="{B4BDB2FB-04C9-4D8F-833E-EACFA9BE0146}" dt="2023-06-27T18:35:33.759" v="1945" actId="1076"/>
          <ac:spMkLst>
            <pc:docMk/>
            <pc:sldMk cId="3101268663" sldId="275"/>
            <ac:spMk id="74" creationId="{875BE73D-D53D-7322-3477-638F4D93E560}"/>
          </ac:spMkLst>
        </pc:spChg>
        <pc:grpChg chg="add mod">
          <ac:chgData name="Вадим Игнатьев" userId="9b874fbb4696d924" providerId="LiveId" clId="{B4BDB2FB-04C9-4D8F-833E-EACFA9BE0146}" dt="2023-06-27T18:24:53.119" v="1457" actId="1076"/>
          <ac:grpSpMkLst>
            <pc:docMk/>
            <pc:sldMk cId="3101268663" sldId="275"/>
            <ac:grpSpMk id="11" creationId="{9D962959-18DE-379A-3BFB-A30881B5946B}"/>
          </ac:grpSpMkLst>
        </pc:grpChg>
        <pc:grpChg chg="mod">
          <ac:chgData name="Вадим Игнатьев" userId="9b874fbb4696d924" providerId="LiveId" clId="{B4BDB2FB-04C9-4D8F-833E-EACFA9BE0146}" dt="2023-06-27T18:09:33.662" v="1207"/>
          <ac:grpSpMkLst>
            <pc:docMk/>
            <pc:sldMk cId="3101268663" sldId="275"/>
            <ac:grpSpMk id="13" creationId="{08CAE14D-1552-987D-CE06-9D946841691D}"/>
          </ac:grpSpMkLst>
        </pc:grpChg>
        <pc:grpChg chg="mod">
          <ac:chgData name="Вадим Игнатьев" userId="9b874fbb4696d924" providerId="LiveId" clId="{B4BDB2FB-04C9-4D8F-833E-EACFA9BE0146}" dt="2023-06-27T18:09:33.662" v="1207"/>
          <ac:grpSpMkLst>
            <pc:docMk/>
            <pc:sldMk cId="3101268663" sldId="275"/>
            <ac:grpSpMk id="14" creationId="{EF38974B-56BE-CE0C-73B2-60D86B18B157}"/>
          </ac:grpSpMkLst>
        </pc:grpChg>
        <pc:picChg chg="add mod">
          <ac:chgData name="Вадим Игнатьев" userId="9b874fbb4696d924" providerId="LiveId" clId="{B4BDB2FB-04C9-4D8F-833E-EACFA9BE0146}" dt="2023-06-27T18:35:33.759" v="1945" actId="1076"/>
          <ac:picMkLst>
            <pc:docMk/>
            <pc:sldMk cId="3101268663" sldId="275"/>
            <ac:picMk id="3" creationId="{F58866DF-C377-83EE-88EA-86770520228D}"/>
          </ac:picMkLst>
        </pc:picChg>
        <pc:picChg chg="add mod">
          <ac:chgData name="Вадим Игнатьев" userId="9b874fbb4696d924" providerId="LiveId" clId="{B4BDB2FB-04C9-4D8F-833E-EACFA9BE0146}" dt="2023-06-27T18:35:33.759" v="1945" actId="1076"/>
          <ac:picMkLst>
            <pc:docMk/>
            <pc:sldMk cId="3101268663" sldId="275"/>
            <ac:picMk id="4" creationId="{7D2BC4F3-DD99-5576-472B-F11952268542}"/>
          </ac:picMkLst>
        </pc:picChg>
        <pc:picChg chg="del">
          <ac:chgData name="Вадим Игнатьев" userId="9b874fbb4696d924" providerId="LiveId" clId="{B4BDB2FB-04C9-4D8F-833E-EACFA9BE0146}" dt="2023-06-27T17:45:30.745" v="635" actId="478"/>
          <ac:picMkLst>
            <pc:docMk/>
            <pc:sldMk cId="3101268663" sldId="275"/>
            <ac:picMk id="33" creationId="{076F7475-9FBC-4976-926D-565DECBA2C5B}"/>
          </ac:picMkLst>
        </pc:picChg>
        <pc:picChg chg="del mod">
          <ac:chgData name="Вадим Игнатьев" userId="9b874fbb4696d924" providerId="LiveId" clId="{B4BDB2FB-04C9-4D8F-833E-EACFA9BE0146}" dt="2023-06-27T17:49:50.667" v="678" actId="478"/>
          <ac:picMkLst>
            <pc:docMk/>
            <pc:sldMk cId="3101268663" sldId="275"/>
            <ac:picMk id="35" creationId="{ADAD74E5-C538-4530-8E06-575E90B3CF59}"/>
          </ac:picMkLst>
        </pc:picChg>
        <pc:picChg chg="del">
          <ac:chgData name="Вадим Игнатьев" userId="9b874fbb4696d924" providerId="LiveId" clId="{B4BDB2FB-04C9-4D8F-833E-EACFA9BE0146}" dt="2023-06-27T17:45:12.495" v="631" actId="478"/>
          <ac:picMkLst>
            <pc:docMk/>
            <pc:sldMk cId="3101268663" sldId="275"/>
            <ac:picMk id="36" creationId="{C515B83F-B783-4011-B5A1-3725722F1C1B}"/>
          </ac:picMkLst>
        </pc:picChg>
        <pc:picChg chg="del">
          <ac:chgData name="Вадим Игнатьев" userId="9b874fbb4696d924" providerId="LiveId" clId="{B4BDB2FB-04C9-4D8F-833E-EACFA9BE0146}" dt="2023-06-27T17:45:20.352" v="633" actId="478"/>
          <ac:picMkLst>
            <pc:docMk/>
            <pc:sldMk cId="3101268663" sldId="275"/>
            <ac:picMk id="38" creationId="{868BFF0E-D466-40B9-8039-5C76E21277CE}"/>
          </ac:picMkLst>
        </pc:picChg>
        <pc:picChg chg="del">
          <ac:chgData name="Вадим Игнатьев" userId="9b874fbb4696d924" providerId="LiveId" clId="{B4BDB2FB-04C9-4D8F-833E-EACFA9BE0146}" dt="2023-06-27T17:45:20.352" v="633" actId="478"/>
          <ac:picMkLst>
            <pc:docMk/>
            <pc:sldMk cId="3101268663" sldId="275"/>
            <ac:picMk id="39" creationId="{92654676-61EC-4583-B2CC-943EAE746E54}"/>
          </ac:picMkLst>
        </pc:picChg>
        <pc:cxnChg chg="mod">
          <ac:chgData name="Вадим Игнатьев" userId="9b874fbb4696d924" providerId="LiveId" clId="{B4BDB2FB-04C9-4D8F-833E-EACFA9BE0146}" dt="2023-06-27T18:09:33.662" v="1207"/>
          <ac:cxnSpMkLst>
            <pc:docMk/>
            <pc:sldMk cId="3101268663" sldId="275"/>
            <ac:cxnSpMk id="16" creationId="{072F58C6-B0F2-B3A8-B9F7-747312C313A3}"/>
          </ac:cxnSpMkLst>
        </pc:cxnChg>
        <pc:cxnChg chg="mod">
          <ac:chgData name="Вадим Игнатьев" userId="9b874fbb4696d924" providerId="LiveId" clId="{B4BDB2FB-04C9-4D8F-833E-EACFA9BE0146}" dt="2023-06-27T18:23:57.665" v="1413" actId="1076"/>
          <ac:cxnSpMkLst>
            <pc:docMk/>
            <pc:sldMk cId="3101268663" sldId="275"/>
            <ac:cxnSpMk id="18" creationId="{4974F06A-32CF-C3F3-DF32-2815EFDD8D8A}"/>
          </ac:cxnSpMkLst>
        </pc:cxnChg>
        <pc:cxnChg chg="del">
          <ac:chgData name="Вадим Игнатьев" userId="9b874fbb4696d924" providerId="LiveId" clId="{B4BDB2FB-04C9-4D8F-833E-EACFA9BE0146}" dt="2023-06-27T17:45:56.632" v="663" actId="478"/>
          <ac:cxnSpMkLst>
            <pc:docMk/>
            <pc:sldMk cId="3101268663" sldId="275"/>
            <ac:cxnSpMk id="40" creationId="{665D9CD6-AFFD-45AF-AEFB-ED929EEA786B}"/>
          </ac:cxnSpMkLst>
        </pc:cxnChg>
        <pc:cxnChg chg="del">
          <ac:chgData name="Вадим Игнатьев" userId="9b874fbb4696d924" providerId="LiveId" clId="{B4BDB2FB-04C9-4D8F-833E-EACFA9BE0146}" dt="2023-06-27T17:45:12.495" v="631" actId="478"/>
          <ac:cxnSpMkLst>
            <pc:docMk/>
            <pc:sldMk cId="3101268663" sldId="275"/>
            <ac:cxnSpMk id="41" creationId="{45582225-D548-428C-B527-3E69CDAED2B4}"/>
          </ac:cxnSpMkLst>
        </pc:cxnChg>
        <pc:cxnChg chg="del">
          <ac:chgData name="Вадим Игнатьев" userId="9b874fbb4696d924" providerId="LiveId" clId="{B4BDB2FB-04C9-4D8F-833E-EACFA9BE0146}" dt="2023-06-27T17:45:20.352" v="633" actId="478"/>
          <ac:cxnSpMkLst>
            <pc:docMk/>
            <pc:sldMk cId="3101268663" sldId="275"/>
            <ac:cxnSpMk id="42" creationId="{0701005D-4EBD-440D-9AC2-985A2C1E15A7}"/>
          </ac:cxnSpMkLst>
        </pc:cxnChg>
        <pc:cxnChg chg="mod">
          <ac:chgData name="Вадим Игнатьев" userId="9b874fbb4696d924" providerId="LiveId" clId="{B4BDB2FB-04C9-4D8F-833E-EACFA9BE0146}" dt="2023-06-27T18:09:33.662" v="1207"/>
          <ac:cxnSpMkLst>
            <pc:docMk/>
            <pc:sldMk cId="3101268663" sldId="275"/>
            <ac:cxnSpMk id="43" creationId="{8241D918-F073-F6DA-A01B-71144AFE01F6}"/>
          </ac:cxnSpMkLst>
        </pc:cxnChg>
        <pc:cxnChg chg="mod">
          <ac:chgData name="Вадим Игнатьев" userId="9b874fbb4696d924" providerId="LiveId" clId="{B4BDB2FB-04C9-4D8F-833E-EACFA9BE0146}" dt="2023-06-27T18:09:33.662" v="1207"/>
          <ac:cxnSpMkLst>
            <pc:docMk/>
            <pc:sldMk cId="3101268663" sldId="275"/>
            <ac:cxnSpMk id="46" creationId="{78E39BA8-E2DC-6775-8AA7-5745637764C4}"/>
          </ac:cxnSpMkLst>
        </pc:cxnChg>
        <pc:cxnChg chg="mod">
          <ac:chgData name="Вадим Игнатьев" userId="9b874fbb4696d924" providerId="LiveId" clId="{B4BDB2FB-04C9-4D8F-833E-EACFA9BE0146}" dt="2023-06-27T18:09:33.662" v="1207"/>
          <ac:cxnSpMkLst>
            <pc:docMk/>
            <pc:sldMk cId="3101268663" sldId="275"/>
            <ac:cxnSpMk id="48" creationId="{E1CCEC6B-8D1D-F505-C85E-0B88B0D5DB20}"/>
          </ac:cxnSpMkLst>
        </pc:cxnChg>
        <pc:cxnChg chg="add mod">
          <ac:chgData name="Вадим Игнатьев" userId="9b874fbb4696d924" providerId="LiveId" clId="{B4BDB2FB-04C9-4D8F-833E-EACFA9BE0146}" dt="2023-06-27T18:25:40.226" v="1464" actId="1076"/>
          <ac:cxnSpMkLst>
            <pc:docMk/>
            <pc:sldMk cId="3101268663" sldId="275"/>
            <ac:cxnSpMk id="70" creationId="{DD49D02E-AA4B-CE84-99B8-E222A92216AA}"/>
          </ac:cxnSpMkLst>
        </pc:cxnChg>
      </pc:sldChg>
      <pc:sldChg chg="addSp delSp modSp add mod">
        <pc:chgData name="Вадим Игнатьев" userId="9b874fbb4696d924" providerId="LiveId" clId="{B4BDB2FB-04C9-4D8F-833E-EACFA9BE0146}" dt="2023-06-27T19:20:01.476" v="2504" actId="1076"/>
        <pc:sldMkLst>
          <pc:docMk/>
          <pc:sldMk cId="2218064408" sldId="276"/>
        </pc:sldMkLst>
        <pc:spChg chg="mod">
          <ac:chgData name="Вадим Игнатьев" userId="9b874fbb4696d924" providerId="LiveId" clId="{B4BDB2FB-04C9-4D8F-833E-EACFA9BE0146}" dt="2023-06-27T18:56:42.413" v="2000" actId="20577"/>
          <ac:spMkLst>
            <pc:docMk/>
            <pc:sldMk cId="2218064408" sldId="276"/>
            <ac:spMk id="2" creationId="{2556A576-EE8E-87C5-ED9E-EBD7992D4090}"/>
          </ac:spMkLst>
        </pc:spChg>
        <pc:spChg chg="mod">
          <ac:chgData name="Вадим Игнатьев" userId="9b874fbb4696d924" providerId="LiveId" clId="{B4BDB2FB-04C9-4D8F-833E-EACFA9BE0146}" dt="2023-06-27T19:04:04.830" v="2173" actId="1076"/>
          <ac:spMkLst>
            <pc:docMk/>
            <pc:sldMk cId="2218064408" sldId="276"/>
            <ac:spMk id="5" creationId="{2271BD5B-1A50-A3FA-F13D-3DAADB8E4FA7}"/>
          </ac:spMkLst>
        </pc:spChg>
        <pc:spChg chg="mod">
          <ac:chgData name="Вадим Игнатьев" userId="9b874fbb4696d924" providerId="LiveId" clId="{B4BDB2FB-04C9-4D8F-833E-EACFA9BE0146}" dt="2023-06-27T19:20:01.476" v="2504" actId="1076"/>
          <ac:spMkLst>
            <pc:docMk/>
            <pc:sldMk cId="2218064408" sldId="276"/>
            <ac:spMk id="8" creationId="{BD5E95FE-0F17-31B7-70CF-9186435B3E5C}"/>
          </ac:spMkLst>
        </pc:spChg>
        <pc:spChg chg="mod">
          <ac:chgData name="Вадим Игнатьев" userId="9b874fbb4696d924" providerId="LiveId" clId="{B4BDB2FB-04C9-4D8F-833E-EACFA9BE0146}" dt="2023-06-27T19:18:50.784" v="2498" actId="1076"/>
          <ac:spMkLst>
            <pc:docMk/>
            <pc:sldMk cId="2218064408" sldId="276"/>
            <ac:spMk id="9" creationId="{04B40F72-878D-1629-91B9-CE24AE201AED}"/>
          </ac:spMkLst>
        </pc:spChg>
        <pc:spChg chg="del">
          <ac:chgData name="Вадим Игнатьев" userId="9b874fbb4696d924" providerId="LiveId" clId="{B4BDB2FB-04C9-4D8F-833E-EACFA9BE0146}" dt="2023-06-27T19:09:26.869" v="2404" actId="478"/>
          <ac:spMkLst>
            <pc:docMk/>
            <pc:sldMk cId="2218064408" sldId="276"/>
            <ac:spMk id="10" creationId="{25CA1D4E-D649-7BE4-E109-70C02B77F6CE}"/>
          </ac:spMkLst>
        </pc:spChg>
        <pc:spChg chg="mod">
          <ac:chgData name="Вадим Игнатьев" userId="9b874fbb4696d924" providerId="LiveId" clId="{B4BDB2FB-04C9-4D8F-833E-EACFA9BE0146}" dt="2023-06-27T19:01:48.156" v="2095" actId="20577"/>
          <ac:spMkLst>
            <pc:docMk/>
            <pc:sldMk cId="2218064408" sldId="276"/>
            <ac:spMk id="20" creationId="{63792883-475E-9347-C2BB-259667E070F2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21" creationId="{E90751F3-C02B-30CB-E62A-941491F86052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22" creationId="{5CBDFA4A-04B2-35AD-FADE-CF3B616BBE67}"/>
          </ac:spMkLst>
        </pc:spChg>
        <pc:spChg chg="mod">
          <ac:chgData name="Вадим Игнатьев" userId="9b874fbb4696d924" providerId="LiveId" clId="{B4BDB2FB-04C9-4D8F-833E-EACFA9BE0146}" dt="2023-06-27T19:06:33.925" v="2383" actId="20577"/>
          <ac:spMkLst>
            <pc:docMk/>
            <pc:sldMk cId="2218064408" sldId="276"/>
            <ac:spMk id="25" creationId="{79DE51C2-A57A-494B-BC69-BAE58333CB3C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29" creationId="{C565B7EC-41E7-3E07-1E87-15C3E651B8FA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30" creationId="{E301753F-1FB2-E5B5-5F3C-7D22ED8E4DFC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31" creationId="{802200E7-0702-C516-B4BE-52A0327F6A91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33" creationId="{9CEB326F-E298-7383-FB09-2323605F82F0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34" creationId="{63C35296-7898-EAA1-99FB-A69D6F51454A}"/>
          </ac:spMkLst>
        </pc:spChg>
        <pc:spChg chg="mod">
          <ac:chgData name="Вадим Игнатьев" userId="9b874fbb4696d924" providerId="LiveId" clId="{B4BDB2FB-04C9-4D8F-833E-EACFA9BE0146}" dt="2023-06-27T19:01:53.858" v="2101" actId="20577"/>
          <ac:spMkLst>
            <pc:docMk/>
            <pc:sldMk cId="2218064408" sldId="276"/>
            <ac:spMk id="35" creationId="{21D76B5C-0F4A-5806-0D99-843503BB4450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37" creationId="{A67EABAB-605E-0B2C-A98F-F48817A3A6F7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39" creationId="{586225A0-7190-86BD-12C2-E43AD8112ADD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40" creationId="{5BD09232-B81E-EB0A-AB46-F8F453731C06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41" creationId="{9A7C4C4E-2655-4532-81EC-41C194374ADD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42" creationId="{11A01BDB-9AAC-D6BC-73D2-4EA6CB029C67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71" creationId="{C301D880-A303-81BF-44CA-88C6CA40B7C0}"/>
          </ac:spMkLst>
        </pc:spChg>
        <pc:spChg chg="mod">
          <ac:chgData name="Вадим Игнатьев" userId="9b874fbb4696d924" providerId="LiveId" clId="{B4BDB2FB-04C9-4D8F-833E-EACFA9BE0146}" dt="2023-06-27T19:20:01.476" v="2504" actId="1076"/>
          <ac:spMkLst>
            <pc:docMk/>
            <pc:sldMk cId="2218064408" sldId="276"/>
            <ac:spMk id="72" creationId="{993F554E-36EE-9029-6F0A-976733FE50D4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73" creationId="{A7432C8B-C96A-633C-34F0-CB08903084DE}"/>
          </ac:spMkLst>
        </pc:spChg>
        <pc:spChg chg="mod">
          <ac:chgData name="Вадим Игнатьев" userId="9b874fbb4696d924" providerId="LiveId" clId="{B4BDB2FB-04C9-4D8F-833E-EACFA9BE0146}" dt="2023-06-27T19:12:11.130" v="2429" actId="1076"/>
          <ac:spMkLst>
            <pc:docMk/>
            <pc:sldMk cId="2218064408" sldId="276"/>
            <ac:spMk id="74" creationId="{875BE73D-D53D-7322-3477-638F4D93E560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75" creationId="{71871A08-896B-3CFC-E7DA-B40BBE18D4DD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76" creationId="{AE33F0D4-95AD-3A20-4BEF-D068854A8186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77" creationId="{0B0BD500-18B1-18F6-CB88-1F0C0CD69528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78" creationId="{CB6C4024-41C3-69BB-4CF2-8FB9ABD93A23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79" creationId="{2039AF84-C57A-45D5-CC8A-B2E80FF88B49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80" creationId="{610D3125-733F-4B8C-A4CD-F017CBBCA44F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81" creationId="{32787AB9-B5A1-B182-377A-D073CA273FB9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82" creationId="{79BE5EEF-D758-551B-4C43-B5966AEB63E2}"/>
          </ac:spMkLst>
        </pc:spChg>
        <pc:spChg chg="mod">
          <ac:chgData name="Вадим Игнатьев" userId="9b874fbb4696d924" providerId="LiveId" clId="{B4BDB2FB-04C9-4D8F-833E-EACFA9BE0146}" dt="2023-06-27T18:56:52.269" v="2003"/>
          <ac:spMkLst>
            <pc:docMk/>
            <pc:sldMk cId="2218064408" sldId="276"/>
            <ac:spMk id="83" creationId="{79193C73-F10F-AD72-B1BB-932158428E54}"/>
          </ac:spMkLst>
        </pc:spChg>
        <pc:spChg chg="mod">
          <ac:chgData name="Вадим Игнатьев" userId="9b874fbb4696d924" providerId="LiveId" clId="{B4BDB2FB-04C9-4D8F-833E-EACFA9BE0146}" dt="2023-06-27T19:06:22.517" v="2368" actId="20577"/>
          <ac:spMkLst>
            <pc:docMk/>
            <pc:sldMk cId="2218064408" sldId="276"/>
            <ac:spMk id="84" creationId="{C0C6B5E2-3C9B-ABC8-8F22-3C498130057C}"/>
          </ac:spMkLst>
        </pc:spChg>
        <pc:spChg chg="add del mod">
          <ac:chgData name="Вадим Игнатьев" userId="9b874fbb4696d924" providerId="LiveId" clId="{B4BDB2FB-04C9-4D8F-833E-EACFA9BE0146}" dt="2023-06-27T19:07:13.645" v="2385"/>
          <ac:spMkLst>
            <pc:docMk/>
            <pc:sldMk cId="2218064408" sldId="276"/>
            <ac:spMk id="85" creationId="{07081D28-057F-6C5E-F3BD-DFEE0E6EAF88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86" creationId="{5A895C3A-2B6D-C01C-9084-5BB0EECFF90E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87" creationId="{B377A37A-17D2-9CE0-71D1-56740273812E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88" creationId="{4C97D6D6-981E-A77B-5F2B-FB4C7CB1E4BD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89" creationId="{FDE2209D-73C1-0A03-A202-FF3597FC799E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90" creationId="{F70282AF-E9DF-C5EE-5B69-A27E2B605A58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91" creationId="{9CA9AD20-E926-4095-3531-16B2C2005C5D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92" creationId="{97FB8DAE-92A6-11AB-665C-AFF48D3D6D97}"/>
          </ac:spMkLst>
        </pc:spChg>
        <pc:spChg chg="add mod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93" creationId="{8BCBF2A2-EED0-8FA4-5E11-8D2F95B47B36}"/>
          </ac:spMkLst>
        </pc:spChg>
        <pc:spChg chg="mod topLvl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139" creationId="{8FBA278B-45CE-DDB1-DC18-DE5FFD44F957}"/>
          </ac:spMkLst>
        </pc:spChg>
        <pc:spChg chg="mod topLvl">
          <ac:chgData name="Вадим Игнатьев" userId="9b874fbb4696d924" providerId="LiveId" clId="{B4BDB2FB-04C9-4D8F-833E-EACFA9BE0146}" dt="2023-06-27T19:18:17.866" v="2492" actId="14100"/>
          <ac:spMkLst>
            <pc:docMk/>
            <pc:sldMk cId="2218064408" sldId="276"/>
            <ac:spMk id="140" creationId="{A15E6E6C-77B2-9CE0-9075-E648534F2B5F}"/>
          </ac:spMkLst>
        </pc:spChg>
        <pc:spChg chg="mod topLvl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141" creationId="{5250808A-8FCD-A682-1889-9655B6D340AA}"/>
          </ac:spMkLst>
        </pc:spChg>
        <pc:spChg chg="mod topLvl">
          <ac:chgData name="Вадим Игнатьев" userId="9b874fbb4696d924" providerId="LiveId" clId="{B4BDB2FB-04C9-4D8F-833E-EACFA9BE0146}" dt="2023-06-27T19:18:10.841" v="2491" actId="14100"/>
          <ac:spMkLst>
            <pc:docMk/>
            <pc:sldMk cId="2218064408" sldId="276"/>
            <ac:spMk id="142" creationId="{5EDB069A-1850-DDF5-07C4-3453946D39FB}"/>
          </ac:spMkLst>
        </pc:spChg>
        <pc:spChg chg="mod topLvl">
          <ac:chgData name="Вадим Игнатьев" userId="9b874fbb4696d924" providerId="LiveId" clId="{B4BDB2FB-04C9-4D8F-833E-EACFA9BE0146}" dt="2023-06-27T19:18:30.557" v="2495" actId="14100"/>
          <ac:spMkLst>
            <pc:docMk/>
            <pc:sldMk cId="2218064408" sldId="276"/>
            <ac:spMk id="143" creationId="{ED35C15A-5BAB-EFB8-DDF2-EAE07BD9C787}"/>
          </ac:spMkLst>
        </pc:spChg>
        <pc:spChg chg="mod topLvl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144" creationId="{4A6FD729-117C-0F46-8593-D5F888E24732}"/>
          </ac:spMkLst>
        </pc:spChg>
        <pc:spChg chg="mod topLvl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145" creationId="{02FDAF02-A93C-F227-D93B-484C7C82921E}"/>
          </ac:spMkLst>
        </pc:spChg>
        <pc:spChg chg="mod topLvl">
          <ac:chgData name="Вадим Игнатьев" userId="9b874fbb4696d924" providerId="LiveId" clId="{B4BDB2FB-04C9-4D8F-833E-EACFA9BE0146}" dt="2023-06-27T19:18:43.571" v="2497" actId="1076"/>
          <ac:spMkLst>
            <pc:docMk/>
            <pc:sldMk cId="2218064408" sldId="276"/>
            <ac:spMk id="146" creationId="{3C7E3995-AE30-02A8-4D78-4EE5F55FD0B5}"/>
          </ac:spMkLst>
        </pc:spChg>
        <pc:spChg chg="mod topLvl">
          <ac:chgData name="Вадим Игнатьев" userId="9b874fbb4696d924" providerId="LiveId" clId="{B4BDB2FB-04C9-4D8F-833E-EACFA9BE0146}" dt="2023-06-27T19:18:32.989" v="2496" actId="14100"/>
          <ac:spMkLst>
            <pc:docMk/>
            <pc:sldMk cId="2218064408" sldId="276"/>
            <ac:spMk id="154" creationId="{A08EDF72-709A-B635-525F-E103F6D7C662}"/>
          </ac:spMkLst>
        </pc:spChg>
        <pc:spChg chg="mod topLvl">
          <ac:chgData name="Вадим Игнатьев" userId="9b874fbb4696d924" providerId="LiveId" clId="{B4BDB2FB-04C9-4D8F-833E-EACFA9BE0146}" dt="2023-06-27T19:17:56.557" v="2490" actId="207"/>
          <ac:spMkLst>
            <pc:docMk/>
            <pc:sldMk cId="2218064408" sldId="276"/>
            <ac:spMk id="155" creationId="{E8BE2548-295C-8E2C-1B0F-70F6C7121977}"/>
          </ac:spMkLst>
        </pc:spChg>
        <pc:grpChg chg="add mod">
          <ac:chgData name="Вадим Игнатьев" userId="9b874fbb4696d924" providerId="LiveId" clId="{B4BDB2FB-04C9-4D8F-833E-EACFA9BE0146}" dt="2023-06-27T19:01:40.862" v="2089" actId="1076"/>
          <ac:grpSpMkLst>
            <pc:docMk/>
            <pc:sldMk cId="2218064408" sldId="276"/>
            <ac:grpSpMk id="6" creationId="{B9883F37-E93F-AD5C-A659-FD23654B231F}"/>
          </ac:grpSpMkLst>
        </pc:grpChg>
        <pc:grpChg chg="del">
          <ac:chgData name="Вадим Игнатьев" userId="9b874fbb4696d924" providerId="LiveId" clId="{B4BDB2FB-04C9-4D8F-833E-EACFA9BE0146}" dt="2023-06-27T18:57:02.917" v="2005" actId="478"/>
          <ac:grpSpMkLst>
            <pc:docMk/>
            <pc:sldMk cId="2218064408" sldId="276"/>
            <ac:grpSpMk id="11" creationId="{9D962959-18DE-379A-3BFB-A30881B5946B}"/>
          </ac:grpSpMkLst>
        </pc:grpChg>
        <pc:grpChg chg="mod">
          <ac:chgData name="Вадим Игнатьев" userId="9b874fbb4696d924" providerId="LiveId" clId="{B4BDB2FB-04C9-4D8F-833E-EACFA9BE0146}" dt="2023-06-27T18:56:52.269" v="2003"/>
          <ac:grpSpMkLst>
            <pc:docMk/>
            <pc:sldMk cId="2218064408" sldId="276"/>
            <ac:grpSpMk id="12" creationId="{52738CA9-82EC-EC70-C99E-F9232301DCCA}"/>
          </ac:grpSpMkLst>
        </pc:grpChg>
        <pc:grpChg chg="mod">
          <ac:chgData name="Вадим Игнатьев" userId="9b874fbb4696d924" providerId="LiveId" clId="{B4BDB2FB-04C9-4D8F-833E-EACFA9BE0146}" dt="2023-06-27T18:56:52.269" v="2003"/>
          <ac:grpSpMkLst>
            <pc:docMk/>
            <pc:sldMk cId="2218064408" sldId="276"/>
            <ac:grpSpMk id="32" creationId="{5B9928C5-6C00-7FF6-CE0E-C1F0108F0E00}"/>
          </ac:grpSpMkLst>
        </pc:grpChg>
        <pc:grpChg chg="mod">
          <ac:chgData name="Вадим Игнатьев" userId="9b874fbb4696d924" providerId="LiveId" clId="{B4BDB2FB-04C9-4D8F-833E-EACFA9BE0146}" dt="2023-06-27T18:56:52.269" v="2003"/>
          <ac:grpSpMkLst>
            <pc:docMk/>
            <pc:sldMk cId="2218064408" sldId="276"/>
            <ac:grpSpMk id="36" creationId="{3C9D5570-6D66-8AA2-5756-90E1D33260FA}"/>
          </ac:grpSpMkLst>
        </pc:grpChg>
        <pc:grpChg chg="mod">
          <ac:chgData name="Вадим Игнатьев" userId="9b874fbb4696d924" providerId="LiveId" clId="{B4BDB2FB-04C9-4D8F-833E-EACFA9BE0146}" dt="2023-06-27T18:56:52.269" v="2003"/>
          <ac:grpSpMkLst>
            <pc:docMk/>
            <pc:sldMk cId="2218064408" sldId="276"/>
            <ac:grpSpMk id="38" creationId="{29AC3FA2-3839-8E4E-C6EE-18A497BCD391}"/>
          </ac:grpSpMkLst>
        </pc:grpChg>
        <pc:grpChg chg="add del mod">
          <ac:chgData name="Вадим Игнатьев" userId="9b874fbb4696d924" providerId="LiveId" clId="{B4BDB2FB-04C9-4D8F-833E-EACFA9BE0146}" dt="2023-06-27T19:16:18.404" v="2475" actId="165"/>
          <ac:grpSpMkLst>
            <pc:docMk/>
            <pc:sldMk cId="2218064408" sldId="276"/>
            <ac:grpSpMk id="138" creationId="{FF179D0A-6564-2CA2-18B7-395C37A161A8}"/>
          </ac:grpSpMkLst>
        </pc:grpChg>
        <pc:grpChg chg="add mod">
          <ac:chgData name="Вадим Игнатьев" userId="9b874fbb4696d924" providerId="LiveId" clId="{B4BDB2FB-04C9-4D8F-833E-EACFA9BE0146}" dt="2023-06-27T19:16:31.955" v="2479" actId="338"/>
          <ac:grpSpMkLst>
            <pc:docMk/>
            <pc:sldMk cId="2218064408" sldId="276"/>
            <ac:grpSpMk id="213" creationId="{D30E659A-7436-D996-1D97-7DFF9F38302D}"/>
          </ac:grpSpMkLst>
        </pc:grpChg>
        <pc:picChg chg="del">
          <ac:chgData name="Вадим Игнатьев" userId="9b874fbb4696d924" providerId="LiveId" clId="{B4BDB2FB-04C9-4D8F-833E-EACFA9BE0146}" dt="2023-06-27T18:56:50.797" v="2002" actId="478"/>
          <ac:picMkLst>
            <pc:docMk/>
            <pc:sldMk cId="2218064408" sldId="276"/>
            <ac:picMk id="3" creationId="{F58866DF-C377-83EE-88EA-86770520228D}"/>
          </ac:picMkLst>
        </pc:picChg>
        <pc:picChg chg="del">
          <ac:chgData name="Вадим Игнатьев" userId="9b874fbb4696d924" providerId="LiveId" clId="{B4BDB2FB-04C9-4D8F-833E-EACFA9BE0146}" dt="2023-06-27T18:56:49.795" v="2001" actId="478"/>
          <ac:picMkLst>
            <pc:docMk/>
            <pc:sldMk cId="2218064408" sldId="276"/>
            <ac:picMk id="4" creationId="{7D2BC4F3-DD99-5576-472B-F11952268542}"/>
          </ac:picMkLst>
        </pc:picChg>
        <pc:cxnChg chg="mod">
          <ac:chgData name="Вадим Игнатьев" userId="9b874fbb4696d924" providerId="LiveId" clId="{B4BDB2FB-04C9-4D8F-833E-EACFA9BE0146}" dt="2023-06-27T18:56:52.269" v="2003"/>
          <ac:cxnSpMkLst>
            <pc:docMk/>
            <pc:sldMk cId="2218064408" sldId="276"/>
            <ac:cxnSpMk id="23" creationId="{462D91EE-53FC-6551-596C-19FEA6D7FD61}"/>
          </ac:cxnSpMkLst>
        </pc:cxnChg>
        <pc:cxnChg chg="mod">
          <ac:chgData name="Вадим Игнатьев" userId="9b874fbb4696d924" providerId="LiveId" clId="{B4BDB2FB-04C9-4D8F-833E-EACFA9BE0146}" dt="2023-06-27T18:56:52.269" v="2003"/>
          <ac:cxnSpMkLst>
            <pc:docMk/>
            <pc:sldMk cId="2218064408" sldId="276"/>
            <ac:cxnSpMk id="24" creationId="{3EF39953-31D3-D884-D4A6-C160A4F90F45}"/>
          </ac:cxnSpMkLst>
        </pc:cxnChg>
        <pc:cxnChg chg="mod">
          <ac:chgData name="Вадим Игнатьев" userId="9b874fbb4696d924" providerId="LiveId" clId="{B4BDB2FB-04C9-4D8F-833E-EACFA9BE0146}" dt="2023-06-27T18:56:52.269" v="2003"/>
          <ac:cxnSpMkLst>
            <pc:docMk/>
            <pc:sldMk cId="2218064408" sldId="276"/>
            <ac:cxnSpMk id="26" creationId="{8813E206-5EA6-BFCE-01C8-F73B338E2A1A}"/>
          </ac:cxnSpMkLst>
        </pc:cxnChg>
        <pc:cxnChg chg="mod">
          <ac:chgData name="Вадим Игнатьев" userId="9b874fbb4696d924" providerId="LiveId" clId="{B4BDB2FB-04C9-4D8F-833E-EACFA9BE0146}" dt="2023-06-27T18:56:52.269" v="2003"/>
          <ac:cxnSpMkLst>
            <pc:docMk/>
            <pc:sldMk cId="2218064408" sldId="276"/>
            <ac:cxnSpMk id="27" creationId="{6DE3330D-80EF-504A-1785-0DD38CEA516D}"/>
          </ac:cxnSpMkLst>
        </pc:cxnChg>
        <pc:cxnChg chg="mod">
          <ac:chgData name="Вадим Игнатьев" userId="9b874fbb4696d924" providerId="LiveId" clId="{B4BDB2FB-04C9-4D8F-833E-EACFA9BE0146}" dt="2023-06-27T18:56:52.269" v="2003"/>
          <ac:cxnSpMkLst>
            <pc:docMk/>
            <pc:sldMk cId="2218064408" sldId="276"/>
            <ac:cxnSpMk id="28" creationId="{5A8CA117-F2A1-54DB-8AF0-47250631C30B}"/>
          </ac:cxnSpMkLst>
        </pc:cxnChg>
        <pc:cxnChg chg="mod">
          <ac:chgData name="Вадим Игнатьев" userId="9b874fbb4696d924" providerId="LiveId" clId="{B4BDB2FB-04C9-4D8F-833E-EACFA9BE0146}" dt="2023-06-27T19:12:18.564" v="2431" actId="14100"/>
          <ac:cxnSpMkLst>
            <pc:docMk/>
            <pc:sldMk cId="2218064408" sldId="276"/>
            <ac:cxnSpMk id="70" creationId="{DD49D02E-AA4B-CE84-99B8-E222A92216AA}"/>
          </ac:cxnSpMkLst>
        </pc:cxnChg>
        <pc:cxnChg chg="add mod">
          <ac:chgData name="Вадим Игнатьев" userId="9b874fbb4696d924" providerId="LiveId" clId="{B4BDB2FB-04C9-4D8F-833E-EACFA9BE0146}" dt="2023-06-27T19:14:09.869" v="2448" actId="14100"/>
          <ac:cxnSpMkLst>
            <pc:docMk/>
            <pc:sldMk cId="2218064408" sldId="276"/>
            <ac:cxnSpMk id="94" creationId="{C0152381-E1AE-16CB-94A7-E600C9A22C6A}"/>
          </ac:cxnSpMkLst>
        </pc:cxnChg>
        <pc:cxnChg chg="add mod">
          <ac:chgData name="Вадим Игнатьев" userId="9b874fbb4696d924" providerId="LiveId" clId="{B4BDB2FB-04C9-4D8F-833E-EACFA9BE0146}" dt="2023-06-27T19:14:09.869" v="2448" actId="14100"/>
          <ac:cxnSpMkLst>
            <pc:docMk/>
            <pc:sldMk cId="2218064408" sldId="276"/>
            <ac:cxnSpMk id="95" creationId="{22CAB9DB-DAC1-DE15-0C2A-79CD198CD5B0}"/>
          </ac:cxnSpMkLst>
        </pc:cxnChg>
        <pc:cxnChg chg="add mod">
          <ac:chgData name="Вадим Игнатьев" userId="9b874fbb4696d924" providerId="LiveId" clId="{B4BDB2FB-04C9-4D8F-833E-EACFA9BE0146}" dt="2023-06-27T19:14:09.869" v="2448" actId="14100"/>
          <ac:cxnSpMkLst>
            <pc:docMk/>
            <pc:sldMk cId="2218064408" sldId="276"/>
            <ac:cxnSpMk id="96" creationId="{7749E720-795F-EF81-A673-7799FF3FA505}"/>
          </ac:cxnSpMkLst>
        </pc:cxnChg>
        <pc:cxnChg chg="add mod">
          <ac:chgData name="Вадим Игнатьев" userId="9b874fbb4696d924" providerId="LiveId" clId="{B4BDB2FB-04C9-4D8F-833E-EACFA9BE0146}" dt="2023-06-27T19:14:09.869" v="2448" actId="14100"/>
          <ac:cxnSpMkLst>
            <pc:docMk/>
            <pc:sldMk cId="2218064408" sldId="276"/>
            <ac:cxnSpMk id="97" creationId="{C52A4CAF-6B03-520E-9E3C-C4967B371ED0}"/>
          </ac:cxnSpMkLst>
        </pc:cxnChg>
        <pc:cxnChg chg="add mod">
          <ac:chgData name="Вадим Игнатьев" userId="9b874fbb4696d924" providerId="LiveId" clId="{B4BDB2FB-04C9-4D8F-833E-EACFA9BE0146}" dt="2023-06-27T19:14:09.869" v="2448" actId="14100"/>
          <ac:cxnSpMkLst>
            <pc:docMk/>
            <pc:sldMk cId="2218064408" sldId="276"/>
            <ac:cxnSpMk id="98" creationId="{05EF3AA9-3FEC-9658-A72D-BA6ECED36D02}"/>
          </ac:cxnSpMkLst>
        </pc:cxnChg>
        <pc:cxnChg chg="add mod">
          <ac:chgData name="Вадим Игнатьев" userId="9b874fbb4696d924" providerId="LiveId" clId="{B4BDB2FB-04C9-4D8F-833E-EACFA9BE0146}" dt="2023-06-27T19:14:09.869" v="2448" actId="14100"/>
          <ac:cxnSpMkLst>
            <pc:docMk/>
            <pc:sldMk cId="2218064408" sldId="276"/>
            <ac:cxnSpMk id="99" creationId="{EED5A974-EF22-0153-EE98-4E817910917A}"/>
          </ac:cxnSpMkLst>
        </pc:cxnChg>
        <pc:cxnChg chg="add mod">
          <ac:chgData name="Вадим Игнатьев" userId="9b874fbb4696d924" providerId="LiveId" clId="{B4BDB2FB-04C9-4D8F-833E-EACFA9BE0146}" dt="2023-06-27T19:14:09.869" v="2448" actId="14100"/>
          <ac:cxnSpMkLst>
            <pc:docMk/>
            <pc:sldMk cId="2218064408" sldId="276"/>
            <ac:cxnSpMk id="100" creationId="{4D8B98C7-257B-5ED5-7709-CC796B267137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47" creationId="{55F06154-944D-D2CF-EFEE-186FFE1173AA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48" creationId="{6476B89F-2356-FCAD-8AA1-A532ACCEC64F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49" creationId="{FDA533E0-18FB-8739-32C8-6D5167196FE7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50" creationId="{6F6FBA6F-C0CD-526A-2FA6-5F66E07DEE62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51" creationId="{00B8E94A-4F30-D350-7CE4-47A36E021001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52" creationId="{64FD7603-B45B-00A0-1C5B-A262E51E88AD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53" creationId="{34E71EB2-1635-50B7-672D-0FACEF40CC41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56" creationId="{1394C3D4-3E07-CDE0-1C21-44CFCED8B80A}"/>
          </ac:cxnSpMkLst>
        </pc:cxnChg>
        <pc:cxnChg chg="mod topLvl">
          <ac:chgData name="Вадим Игнатьев" userId="9b874fbb4696d924" providerId="LiveId" clId="{B4BDB2FB-04C9-4D8F-833E-EACFA9BE0146}" dt="2023-06-27T19:18:43.571" v="2497" actId="1076"/>
          <ac:cxnSpMkLst>
            <pc:docMk/>
            <pc:sldMk cId="2218064408" sldId="276"/>
            <ac:cxnSpMk id="157" creationId="{D36B90E5-5ACE-E7F8-B59D-45648429850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BB5AE-2381-4A35-9777-296EAB754982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67406-2497-4411-B868-EEDE39866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4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7406-2497-4411-B868-EEDE398669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27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7406-2497-4411-B868-EEDE398669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4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7406-2497-4411-B868-EEDE398669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7406-2497-4411-B868-EEDE398669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04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7406-2497-4411-B868-EEDE398669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0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7406-2497-4411-B868-EEDE398669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61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67406-2497-4411-B868-EEDE398669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2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2B7CD-4D33-580D-42D5-34A953996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188664-DB46-F6A4-304C-F4B0877A2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4E6D1-B99C-EBFA-3AC4-D7A6EB12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8DDB0-10B6-BBF6-1EF3-89EC48F6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B825E2-CA27-3BF8-B06A-C5438D90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6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48D8A-1877-2E83-A4D4-0AA67F88B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B68DF-0314-9EAB-C691-A3BE2DA50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64273-E5AA-9766-ABF1-A825A2287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A8CA28-7F39-92D2-29A8-2C1882FC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7BC9E-EE8F-A15D-7335-A52EC058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00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A73701-5E6E-063C-1DA7-D75DCE8E4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3B1E75-3E4A-D2A3-3FDC-6825D4316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86D78-75C7-D274-7CBB-81069F12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24518-C396-BC03-9525-CC65A403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272F4-1C6B-7BA7-B47D-A66A411B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95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DD365-24AC-CD74-C4FC-EA952FC7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DBE7A3-748C-8CBD-81AD-7265F4A08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6DEC7-A4CE-8FD2-59C0-65F20556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FEF71C-FB4C-5C67-606D-1C6058078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B057E-83E9-3BE8-EF58-F1B76102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65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CED5A-DE18-81C3-60A4-5F1515E9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FB99F8-08E4-ECA8-4FD1-FE495053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CB16F1-0102-361C-ACEB-01D353D3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CEAC7B-AB99-44F7-AFCC-02B38DF9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8A1550-A50A-8026-3755-8CF41C67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03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DE4A60-6E24-6780-1155-1FD3E0E5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B19DCD-2A10-0067-DBD3-A1EC3EECF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316EE4-1825-E50A-4361-400AD51EA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6D511C-1ACB-8039-58D4-73C3FA81B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B3ABF2-4A0E-EBB2-D041-66AC7460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424D4-64E5-84E3-BE32-43BC9784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966A8-19AF-1D4E-E579-FD30BB524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AE8D75-8B80-FC11-3EC2-6CFFA093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B52C6A1-5A61-B32C-13B8-AC53A8734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F7C2F2-97FB-4117-8259-D85EAA67C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639E6F-6C9A-DC27-F6E6-AAE975E55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517BD1-D3B2-8CE3-8B57-5D463E442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ECF33E-C926-1884-E59A-353AB0B63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71ACB1-B788-8FF0-CA60-F2E49A60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0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E5E34-5EF6-4FE9-3FD7-78C97F13C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760931-4FA8-860B-7945-EB8227BC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BD6CBA-6AEA-7621-9E32-4F55CF20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49F556-3DDD-4C68-7A88-70C86A32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5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721B01-2D63-208E-2FF2-6157CC08E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A8AE94-2CA2-FBF8-D8FA-27DC7325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1E34C6-D5C9-5FB7-BC41-B5EF6CBE9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3882-B998-DB43-A5A3-2060BAC3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6CE78-273C-897D-BB5C-7F9B4AB01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C3250B-33A5-FEF5-B448-ACBE82FD2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340177-7A1B-B3B3-E585-5AA65AE21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065216-3B00-DE73-C6F6-1D292E2E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9FAD9-F2BD-1A8E-3868-82731F62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35BF9-B0B4-89BB-0B3F-1B383983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BACBFF-293F-A4D0-AAE6-F1A748581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B57D66-6C73-8966-9ABB-6B18E27AC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5B0C73-278E-9A79-9C7F-862C80C9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4459D1-5B55-8430-576F-8F58F86AB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C8BDF0B-F704-E152-B906-C35715C9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0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C93A0-238E-27C7-68A6-05E97F317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F79C51-D1A0-9829-C674-977CF1816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B507AE-A5A0-94E2-BF21-352793D52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A858D-AAC1-4A50-BBD3-3411F2BADF54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42CA51-7267-DC21-C379-86C3C50C4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B9F79-615C-A26D-7ECC-528B4199F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FC3B-2D21-43A6-ABB7-F325B28C7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jp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46770F-4B1B-0C42-1763-DDEDC9291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20380-1039-81EC-6EAE-6E66E53F2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041" y="3328236"/>
            <a:ext cx="9144000" cy="23876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bg1"/>
                </a:solidFill>
                <a:latin typeface="Gilroy" panose="00000500000000000000" pitchFamily="2" charset="-52"/>
              </a:rPr>
              <a:t>Разработка высокочувствительных тонкопленочных гибких фотодетекторов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0C841C-A855-0E2F-CD9E-7C0FEF9BC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41" y="5904252"/>
            <a:ext cx="9144000" cy="374715"/>
          </a:xfrm>
        </p:spPr>
        <p:txBody>
          <a:bodyPr>
            <a:noAutofit/>
          </a:bodyPr>
          <a:lstStyle/>
          <a:p>
            <a:pPr algn="l"/>
            <a:r>
              <a:rPr lang="ru-RU" dirty="0">
                <a:solidFill>
                  <a:srgbClr val="51A3DA"/>
                </a:solidFill>
                <a:latin typeface="Gilroy" panose="00000500000000000000" pitchFamily="2" charset="-52"/>
              </a:rPr>
              <a:t>Желтова В.В.</a:t>
            </a:r>
            <a:endParaRPr lang="en-US" dirty="0">
              <a:solidFill>
                <a:srgbClr val="51A3DA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323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A576-EE8E-87C5-ED9E-EBD7992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548563"/>
            <a:ext cx="9899650" cy="4395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DA"/>
                </a:solidFill>
                <a:latin typeface="Gilroy" panose="00000500000000000000" pitchFamily="2" charset="-52"/>
              </a:rPr>
              <a:t>Продукт проекта</a:t>
            </a:r>
            <a:endParaRPr lang="en-US" sz="2800" b="1" dirty="0">
              <a:solidFill>
                <a:srgbClr val="51A3DA"/>
              </a:solidFill>
              <a:latin typeface="Gilroy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5B263-EF44-C61F-2DAB-B4D62EE4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44155-CA4D-4DB6-B6E5-CA1857BB2EC1}"/>
              </a:ext>
            </a:extLst>
          </p:cNvPr>
          <p:cNvSpPr txBox="1"/>
          <p:nvPr/>
        </p:nvSpPr>
        <p:spPr>
          <a:xfrm>
            <a:off x="1447799" y="1078724"/>
            <a:ext cx="104508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Gilroy" panose="00000500000000000000"/>
              </a:rPr>
              <a:t>Ультратонкий и гибкий фотодетектор</a:t>
            </a:r>
          </a:p>
          <a:p>
            <a:endParaRPr lang="ru-RU" sz="1400" b="1" dirty="0">
              <a:solidFill>
                <a:schemeClr val="tx1"/>
              </a:solidFill>
              <a:latin typeface="Gilroy" panose="0000050000000000000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Gilroy" panose="00000500000000000000"/>
              </a:rPr>
              <a:t>Фотодиод – полупроводниковый элемент для преобразования фотонов света в электрический сигнал. Его создание включает в себя: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Gilroy" panose="00000500000000000000"/>
              </a:rPr>
              <a:t>материалы для создания фотодиодных устройств с чувствительностью в широком спектральном диапазоне, включая видимую и ближнюю ИК области спектра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/>
                </a:solidFill>
                <a:latin typeface="Gilroy" panose="00000500000000000000"/>
              </a:rPr>
              <a:t>технология создания тонкопленочных фотодиодов на основе комбинированного метода печати и термического напыления.</a:t>
            </a:r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61EE5008-A1DE-22B7-2266-67EC345045F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399223"/>
            <a:ext cx="3474720" cy="2949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8AA4E557-8D45-01E7-444D-E37F2226A065}"/>
              </a:ext>
            </a:extLst>
          </p:cNvPr>
          <p:cNvCxnSpPr>
            <a:cxnSpLocks/>
          </p:cNvCxnSpPr>
          <p:nvPr/>
        </p:nvCxnSpPr>
        <p:spPr>
          <a:xfrm flipH="1">
            <a:off x="1447799" y="2991133"/>
            <a:ext cx="10245344" cy="14871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2D58789-DA31-7A9D-52C8-D5AEFFA20936}"/>
              </a:ext>
            </a:extLst>
          </p:cNvPr>
          <p:cNvGrpSpPr/>
          <p:nvPr/>
        </p:nvGrpSpPr>
        <p:grpSpPr>
          <a:xfrm>
            <a:off x="5118690" y="3569107"/>
            <a:ext cx="3625815" cy="2609806"/>
            <a:chOff x="1101770" y="1626653"/>
            <a:chExt cx="3276420" cy="5710402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35160EED-D248-CF2C-0528-4C99D67E0647}"/>
                </a:ext>
              </a:extLst>
            </p:cNvPr>
            <p:cNvSpPr/>
            <p:nvPr/>
          </p:nvSpPr>
          <p:spPr>
            <a:xfrm>
              <a:off x="1101770" y="1626653"/>
              <a:ext cx="3276420" cy="5710402"/>
            </a:xfrm>
            <a:prstGeom prst="roundRect">
              <a:avLst/>
            </a:prstGeom>
            <a:noFill/>
            <a:ln>
              <a:solidFill>
                <a:srgbClr val="51A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roy" panose="0000050000000000000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84294-8AF6-249E-F63F-9E6F33ADEE64}"/>
                </a:ext>
              </a:extLst>
            </p:cNvPr>
            <p:cNvSpPr txBox="1"/>
            <p:nvPr/>
          </p:nvSpPr>
          <p:spPr>
            <a:xfrm>
              <a:off x="1154269" y="1970230"/>
              <a:ext cx="3175920" cy="42462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kern="0" dirty="0">
                  <a:solidFill>
                    <a:srgbClr val="000000"/>
                  </a:solidFill>
                  <a:latin typeface="Gilroy" panose="00000500000000000000"/>
                  <a:ea typeface="Arial"/>
                  <a:cs typeface="Arial"/>
                  <a:sym typeface="Arial"/>
                </a:rPr>
                <a:t>Готов лабораторный образец матричного фотосенсора на основе </a:t>
              </a:r>
              <a:r>
                <a:rPr lang="en-US" kern="0" dirty="0">
                  <a:solidFill>
                    <a:srgbClr val="000000"/>
                  </a:solidFill>
                  <a:latin typeface="Gilroy" panose="00000500000000000000"/>
                  <a:ea typeface="Arial"/>
                  <a:cs typeface="Arial"/>
                  <a:sym typeface="Arial"/>
                </a:rPr>
                <a:t>IGZO-TFT:PCDTBT:PCBM. </a:t>
              </a:r>
              <a:r>
                <a:rPr lang="ru-RU" kern="0" dirty="0">
                  <a:solidFill>
                    <a:srgbClr val="000000"/>
                  </a:solidFill>
                  <a:latin typeface="Gilroy" panose="00000500000000000000"/>
                  <a:ea typeface="Arial"/>
                  <a:cs typeface="Arial"/>
                  <a:sym typeface="Arial"/>
                </a:rPr>
                <a:t>Отработка технологии </a:t>
              </a:r>
              <a:r>
                <a:rPr lang="ru-RU" kern="0" dirty="0" err="1">
                  <a:solidFill>
                    <a:srgbClr val="000000"/>
                  </a:solidFill>
                  <a:latin typeface="Gilroy" panose="00000500000000000000"/>
                  <a:ea typeface="Arial"/>
                  <a:cs typeface="Arial"/>
                  <a:sym typeface="Arial"/>
                </a:rPr>
                <a:t>бондинга</a:t>
              </a:r>
              <a:r>
                <a:rPr lang="ru-RU" kern="0" dirty="0">
                  <a:solidFill>
                    <a:srgbClr val="000000"/>
                  </a:solidFill>
                  <a:latin typeface="Gilroy" panose="00000500000000000000"/>
                  <a:ea typeface="Arial"/>
                  <a:cs typeface="Arial"/>
                  <a:sym typeface="Arial"/>
                </a:rPr>
                <a:t> гибкого шлейфа и работы ПО. Исследование стабильности транзисторных характеристик во времени и под напряжением.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" name="Рисунок 15" descr="Изображение выглядит как стена, в помещении, зеркало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F84AC3F-E67B-18C2-90A5-D9158A0746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7" t="18369" r="34298" b="21180"/>
          <a:stretch/>
        </p:blipFill>
        <p:spPr>
          <a:xfrm>
            <a:off x="9250357" y="3323354"/>
            <a:ext cx="1564797" cy="31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7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A576-EE8E-87C5-ED9E-EBD7992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548563"/>
            <a:ext cx="9899650" cy="4395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DA"/>
                </a:solidFill>
                <a:latin typeface="Gilroy" panose="00000500000000000000" pitchFamily="2" charset="-52"/>
              </a:rPr>
              <a:t>Преимущества и слабые стороны технологии</a:t>
            </a:r>
            <a:endParaRPr lang="en-US" sz="2800" b="1" dirty="0">
              <a:solidFill>
                <a:srgbClr val="51A3DA"/>
              </a:solidFill>
              <a:latin typeface="Gilroy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5B263-EF44-C61F-2DAB-B4D62EE4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B3796C98-481D-4CB0-B683-901E08347DBC}"/>
              </a:ext>
            </a:extLst>
          </p:cNvPr>
          <p:cNvSpPr/>
          <p:nvPr/>
        </p:nvSpPr>
        <p:spPr>
          <a:xfrm>
            <a:off x="1082430" y="1536699"/>
            <a:ext cx="2426256" cy="922079"/>
          </a:xfrm>
          <a:custGeom>
            <a:avLst/>
            <a:gdLst>
              <a:gd name="connsiteX0" fmla="*/ 0 w 2426256"/>
              <a:gd name="connsiteY0" fmla="*/ 0 h 3600000"/>
              <a:gd name="connsiteX1" fmla="*/ 2426256 w 2426256"/>
              <a:gd name="connsiteY1" fmla="*/ 0 h 3600000"/>
              <a:gd name="connsiteX2" fmla="*/ 2426256 w 2426256"/>
              <a:gd name="connsiteY2" fmla="*/ 3600000 h 3600000"/>
              <a:gd name="connsiteX3" fmla="*/ 0 w 2426256"/>
              <a:gd name="connsiteY3" fmla="*/ 3600000 h 3600000"/>
              <a:gd name="connsiteX4" fmla="*/ 0 w 2426256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3600000">
                <a:moveTo>
                  <a:pt x="0" y="0"/>
                </a:moveTo>
                <a:lnTo>
                  <a:pt x="2426256" y="0"/>
                </a:lnTo>
                <a:lnTo>
                  <a:pt x="2426256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FAA908"/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kern="1200" dirty="0">
                <a:latin typeface="Gilroy" panose="00000500000000000000"/>
              </a:rPr>
              <a:t>Материал</a:t>
            </a: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C96FAB72-70EB-496A-A53A-7C6781C6FCB5}"/>
              </a:ext>
            </a:extLst>
          </p:cNvPr>
          <p:cNvSpPr/>
          <p:nvPr/>
        </p:nvSpPr>
        <p:spPr>
          <a:xfrm>
            <a:off x="1082430" y="2458777"/>
            <a:ext cx="2426256" cy="1758116"/>
          </a:xfrm>
          <a:custGeom>
            <a:avLst/>
            <a:gdLst>
              <a:gd name="connsiteX0" fmla="*/ 0 w 2426256"/>
              <a:gd name="connsiteY0" fmla="*/ 0 h 922078"/>
              <a:gd name="connsiteX1" fmla="*/ 2426256 w 2426256"/>
              <a:gd name="connsiteY1" fmla="*/ 0 h 922078"/>
              <a:gd name="connsiteX2" fmla="*/ 2426256 w 2426256"/>
              <a:gd name="connsiteY2" fmla="*/ 922078 h 922078"/>
              <a:gd name="connsiteX3" fmla="*/ 0 w 2426256"/>
              <a:gd name="connsiteY3" fmla="*/ 922078 h 922078"/>
              <a:gd name="connsiteX4" fmla="*/ 0 w 2426256"/>
              <a:gd name="connsiteY4" fmla="*/ 0 h 9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922078">
                <a:moveTo>
                  <a:pt x="0" y="0"/>
                </a:moveTo>
                <a:lnTo>
                  <a:pt x="2426256" y="0"/>
                </a:lnTo>
                <a:lnTo>
                  <a:pt x="2426256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200" b="1" kern="1200" dirty="0">
                <a:latin typeface="Gilroy" panose="00000500000000000000"/>
              </a:rPr>
              <a:t>Преимущество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Подходит для нанесения на криволинейные поверхности</a:t>
            </a:r>
          </a:p>
          <a:p>
            <a:pPr marL="0" lvl="1" algn="l" defTabSz="7556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200" b="1" dirty="0">
                <a:latin typeface="Gilroy" panose="00000500000000000000"/>
              </a:rPr>
              <a:t>Недостаток</a:t>
            </a:r>
            <a:r>
              <a:rPr lang="ru-RU" sz="1200" kern="1200" dirty="0">
                <a:latin typeface="Gilroy" panose="00000500000000000000"/>
              </a:rPr>
              <a:t> </a:t>
            </a: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Материалы (особенно акцепторы фуллеренов) в настоящее время являются дорогостоящими</a:t>
            </a: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8A0C289E-A855-4ED1-AE10-5FDF7466B139}"/>
              </a:ext>
            </a:extLst>
          </p:cNvPr>
          <p:cNvSpPr/>
          <p:nvPr/>
        </p:nvSpPr>
        <p:spPr>
          <a:xfrm>
            <a:off x="3848362" y="1536699"/>
            <a:ext cx="2426256" cy="922078"/>
          </a:xfrm>
          <a:custGeom>
            <a:avLst/>
            <a:gdLst>
              <a:gd name="connsiteX0" fmla="*/ 0 w 2426256"/>
              <a:gd name="connsiteY0" fmla="*/ 0 h 3600000"/>
              <a:gd name="connsiteX1" fmla="*/ 2426256 w 2426256"/>
              <a:gd name="connsiteY1" fmla="*/ 0 h 3600000"/>
              <a:gd name="connsiteX2" fmla="*/ 2426256 w 2426256"/>
              <a:gd name="connsiteY2" fmla="*/ 3600000 h 3600000"/>
              <a:gd name="connsiteX3" fmla="*/ 0 w 2426256"/>
              <a:gd name="connsiteY3" fmla="*/ 3600000 h 3600000"/>
              <a:gd name="connsiteX4" fmla="*/ 0 w 2426256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3600000">
                <a:moveTo>
                  <a:pt x="0" y="0"/>
                </a:moveTo>
                <a:lnTo>
                  <a:pt x="2426256" y="0"/>
                </a:lnTo>
                <a:lnTo>
                  <a:pt x="2426256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FAA908"/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kern="1200" dirty="0">
                <a:latin typeface="Gilroy" panose="00000500000000000000"/>
              </a:rPr>
              <a:t>Продукт</a:t>
            </a: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BC60BE0C-6147-43B7-85EB-34FFED282431}"/>
              </a:ext>
            </a:extLst>
          </p:cNvPr>
          <p:cNvSpPr/>
          <p:nvPr/>
        </p:nvSpPr>
        <p:spPr>
          <a:xfrm>
            <a:off x="3848362" y="2458776"/>
            <a:ext cx="2426256" cy="3569161"/>
          </a:xfrm>
          <a:custGeom>
            <a:avLst/>
            <a:gdLst>
              <a:gd name="connsiteX0" fmla="*/ 0 w 2426256"/>
              <a:gd name="connsiteY0" fmla="*/ 0 h 922078"/>
              <a:gd name="connsiteX1" fmla="*/ 2426256 w 2426256"/>
              <a:gd name="connsiteY1" fmla="*/ 0 h 922078"/>
              <a:gd name="connsiteX2" fmla="*/ 2426256 w 2426256"/>
              <a:gd name="connsiteY2" fmla="*/ 922078 h 922078"/>
              <a:gd name="connsiteX3" fmla="*/ 0 w 2426256"/>
              <a:gd name="connsiteY3" fmla="*/ 922078 h 922078"/>
              <a:gd name="connsiteX4" fmla="*/ 0 w 2426256"/>
              <a:gd name="connsiteY4" fmla="*/ 0 h 9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922078">
                <a:moveTo>
                  <a:pt x="0" y="0"/>
                </a:moveTo>
                <a:lnTo>
                  <a:pt x="2426256" y="0"/>
                </a:lnTo>
                <a:lnTo>
                  <a:pt x="2426256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344" tIns="85344" rIns="113792" bIns="128016" numCol="1" spcCol="1270" anchor="t" anchorCtr="0">
            <a:noAutofit/>
          </a:bodyPr>
          <a:lstStyle/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200" b="1" kern="1200" dirty="0">
                <a:latin typeface="Gilroy" panose="00000500000000000000"/>
              </a:rPr>
              <a:t>Преимущества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Производительность наравне с тонкопленочными диодами из аморфного кремния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 err="1">
                <a:latin typeface="Gilroy" panose="00000500000000000000"/>
              </a:rPr>
              <a:t>Ультратонкость</a:t>
            </a:r>
            <a:endParaRPr lang="ru-RU" sz="1200" kern="1200" dirty="0">
              <a:latin typeface="Gilroy" panose="0000050000000000000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Возможность применения для </a:t>
            </a:r>
            <a:r>
              <a:rPr lang="en-US" sz="1200" kern="1200" dirty="0">
                <a:latin typeface="+mn-lt"/>
              </a:rPr>
              <a:t>SWIR</a:t>
            </a:r>
            <a:r>
              <a:rPr lang="ru-RU" sz="1200" kern="1200" dirty="0">
                <a:latin typeface="Gilroy" panose="00000500000000000000"/>
              </a:rPr>
              <a:t>, в отличии от кремния </a:t>
            </a:r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200" b="1" dirty="0">
                <a:latin typeface="Gilroy" panose="00000500000000000000"/>
              </a:rPr>
              <a:t>Недостатки</a:t>
            </a:r>
            <a:endParaRPr lang="ru-RU" sz="1200" b="1" kern="1200" dirty="0">
              <a:latin typeface="Gilroy" panose="0000050000000000000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buChar char="•"/>
            </a:pPr>
            <a:r>
              <a:rPr lang="ru-RU" sz="1200" kern="1200" dirty="0">
                <a:latin typeface="Gilroy" panose="00000500000000000000"/>
              </a:rPr>
              <a:t>Свойства зависят от условий производства, что делает масштабирование лабораторной технологии сложной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Не совместим с существующими кремниевыми </a:t>
            </a:r>
            <a:r>
              <a:rPr lang="en-US" sz="1200" kern="1200" dirty="0">
                <a:latin typeface="+mn-lt"/>
              </a:rPr>
              <a:t>CMOS/CCD</a:t>
            </a:r>
            <a:r>
              <a:rPr lang="ru-RU" sz="1200" kern="1200" dirty="0">
                <a:latin typeface="Gilroy" panose="00000500000000000000"/>
              </a:rPr>
              <a:t> технологиями, необходимо создание  новых рынков 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A6B36596-00AD-4AC8-8DBC-3F8C3D30EA73}"/>
              </a:ext>
            </a:extLst>
          </p:cNvPr>
          <p:cNvSpPr/>
          <p:nvPr/>
        </p:nvSpPr>
        <p:spPr>
          <a:xfrm>
            <a:off x="6614294" y="1536699"/>
            <a:ext cx="2426256" cy="922078"/>
          </a:xfrm>
          <a:custGeom>
            <a:avLst/>
            <a:gdLst>
              <a:gd name="connsiteX0" fmla="*/ 0 w 2426256"/>
              <a:gd name="connsiteY0" fmla="*/ 0 h 3600000"/>
              <a:gd name="connsiteX1" fmla="*/ 2426256 w 2426256"/>
              <a:gd name="connsiteY1" fmla="*/ 0 h 3600000"/>
              <a:gd name="connsiteX2" fmla="*/ 2426256 w 2426256"/>
              <a:gd name="connsiteY2" fmla="*/ 3600000 h 3600000"/>
              <a:gd name="connsiteX3" fmla="*/ 0 w 2426256"/>
              <a:gd name="connsiteY3" fmla="*/ 3600000 h 3600000"/>
              <a:gd name="connsiteX4" fmla="*/ 0 w 2426256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3600000">
                <a:moveTo>
                  <a:pt x="0" y="0"/>
                </a:moveTo>
                <a:lnTo>
                  <a:pt x="2426256" y="0"/>
                </a:lnTo>
                <a:lnTo>
                  <a:pt x="2426256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FAA908"/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kern="1200" dirty="0">
                <a:latin typeface="Gilroy" panose="00000500000000000000"/>
              </a:rPr>
              <a:t>Процесс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863C9DD9-D26F-4572-BBCB-34D6CFC1C601}"/>
              </a:ext>
            </a:extLst>
          </p:cNvPr>
          <p:cNvSpPr/>
          <p:nvPr/>
        </p:nvSpPr>
        <p:spPr>
          <a:xfrm>
            <a:off x="6623574" y="2458777"/>
            <a:ext cx="2404312" cy="3418240"/>
          </a:xfrm>
          <a:custGeom>
            <a:avLst/>
            <a:gdLst>
              <a:gd name="connsiteX0" fmla="*/ 0 w 2426256"/>
              <a:gd name="connsiteY0" fmla="*/ 0 h 922078"/>
              <a:gd name="connsiteX1" fmla="*/ 2426256 w 2426256"/>
              <a:gd name="connsiteY1" fmla="*/ 0 h 922078"/>
              <a:gd name="connsiteX2" fmla="*/ 2426256 w 2426256"/>
              <a:gd name="connsiteY2" fmla="*/ 922078 h 922078"/>
              <a:gd name="connsiteX3" fmla="*/ 0 w 2426256"/>
              <a:gd name="connsiteY3" fmla="*/ 922078 h 922078"/>
              <a:gd name="connsiteX4" fmla="*/ 0 w 2426256"/>
              <a:gd name="connsiteY4" fmla="*/ 0 h 9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922078">
                <a:moveTo>
                  <a:pt x="0" y="0"/>
                </a:moveTo>
                <a:lnTo>
                  <a:pt x="2426256" y="0"/>
                </a:lnTo>
                <a:lnTo>
                  <a:pt x="2426256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200" b="1" kern="1200" dirty="0">
                <a:latin typeface="Gilroy" panose="00000500000000000000"/>
              </a:rPr>
              <a:t>Преимущества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Низкотемпературный процесс, нет необходимости в нанесении рисунка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Нанесение на большую площадь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Возможна печать с помощью таких методов как </a:t>
            </a:r>
            <a:r>
              <a:rPr lang="en-US" sz="1200" kern="1200" dirty="0">
                <a:latin typeface="Helvetica" pitchFamily="2" charset="0"/>
              </a:rPr>
              <a:t>Slot-die</a:t>
            </a:r>
            <a:r>
              <a:rPr lang="ru-RU" sz="1200" kern="1200" dirty="0">
                <a:latin typeface="Gilroy" panose="00000500000000000000"/>
              </a:rPr>
              <a:t>, </a:t>
            </a:r>
            <a:r>
              <a:rPr lang="en-US" sz="1200" kern="1200" dirty="0">
                <a:latin typeface="Helvetica" pitchFamily="2" charset="0"/>
              </a:rPr>
              <a:t>Screen, </a:t>
            </a:r>
            <a:r>
              <a:rPr lang="ru-RU" sz="1200" kern="1200" dirty="0">
                <a:latin typeface="Gilroy" panose="00000500000000000000"/>
              </a:rPr>
              <a:t>струйной печати и др. 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Теоретически процесс создания совместим с непрерывными технологиями производства и имеет низкую стоимость</a:t>
            </a:r>
          </a:p>
          <a:p>
            <a:pPr marL="0" lvl="1" algn="l" defTabSz="6223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1200" b="1" dirty="0">
                <a:latin typeface="Gilroy" panose="00000500000000000000"/>
              </a:rPr>
              <a:t>Недостаток</a:t>
            </a:r>
            <a:endParaRPr lang="ru-RU" sz="1200" b="1" kern="1200" dirty="0">
              <a:latin typeface="Gilroy" panose="0000050000000000000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Трудность печати многослойных структур, требуются ортогональные растворители</a:t>
            </a: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3AA70640-60B5-49EA-A34A-1347FFF3C407}"/>
              </a:ext>
            </a:extLst>
          </p:cNvPr>
          <p:cNvSpPr/>
          <p:nvPr/>
        </p:nvSpPr>
        <p:spPr>
          <a:xfrm>
            <a:off x="9380226" y="1536699"/>
            <a:ext cx="2426256" cy="922078"/>
          </a:xfrm>
          <a:custGeom>
            <a:avLst/>
            <a:gdLst>
              <a:gd name="connsiteX0" fmla="*/ 0 w 2426256"/>
              <a:gd name="connsiteY0" fmla="*/ 0 h 3600000"/>
              <a:gd name="connsiteX1" fmla="*/ 2426256 w 2426256"/>
              <a:gd name="connsiteY1" fmla="*/ 0 h 3600000"/>
              <a:gd name="connsiteX2" fmla="*/ 2426256 w 2426256"/>
              <a:gd name="connsiteY2" fmla="*/ 3600000 h 3600000"/>
              <a:gd name="connsiteX3" fmla="*/ 0 w 2426256"/>
              <a:gd name="connsiteY3" fmla="*/ 3600000 h 3600000"/>
              <a:gd name="connsiteX4" fmla="*/ 0 w 2426256"/>
              <a:gd name="connsiteY4" fmla="*/ 0 h 36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3600000">
                <a:moveTo>
                  <a:pt x="0" y="0"/>
                </a:moveTo>
                <a:lnTo>
                  <a:pt x="2426256" y="0"/>
                </a:lnTo>
                <a:lnTo>
                  <a:pt x="2426256" y="3600000"/>
                </a:lnTo>
                <a:lnTo>
                  <a:pt x="0" y="3600000"/>
                </a:lnTo>
                <a:lnTo>
                  <a:pt x="0" y="0"/>
                </a:lnTo>
                <a:close/>
              </a:path>
            </a:pathLst>
          </a:custGeom>
          <a:solidFill>
            <a:srgbClr val="FAA908"/>
          </a:solidFill>
          <a:ln>
            <a:noFill/>
          </a:ln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73152" rIns="128016" bIns="73152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400" b="1" kern="1200" dirty="0">
                <a:latin typeface="Gilroy" panose="00000500000000000000"/>
              </a:rPr>
              <a:t>Применения</a:t>
            </a:r>
            <a:r>
              <a:rPr lang="ru-RU" sz="2400" kern="1200" dirty="0">
                <a:latin typeface="Gilroy" panose="00000500000000000000"/>
              </a:rPr>
              <a:t> 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80C579F5-F6E8-4940-B1BD-A850A815DB2C}"/>
              </a:ext>
            </a:extLst>
          </p:cNvPr>
          <p:cNvSpPr/>
          <p:nvPr/>
        </p:nvSpPr>
        <p:spPr>
          <a:xfrm>
            <a:off x="9377801" y="2458777"/>
            <a:ext cx="2426256" cy="1213337"/>
          </a:xfrm>
          <a:custGeom>
            <a:avLst/>
            <a:gdLst>
              <a:gd name="connsiteX0" fmla="*/ 0 w 2426256"/>
              <a:gd name="connsiteY0" fmla="*/ 0 h 922078"/>
              <a:gd name="connsiteX1" fmla="*/ 2426256 w 2426256"/>
              <a:gd name="connsiteY1" fmla="*/ 0 h 922078"/>
              <a:gd name="connsiteX2" fmla="*/ 2426256 w 2426256"/>
              <a:gd name="connsiteY2" fmla="*/ 922078 h 922078"/>
              <a:gd name="connsiteX3" fmla="*/ 0 w 2426256"/>
              <a:gd name="connsiteY3" fmla="*/ 922078 h 922078"/>
              <a:gd name="connsiteX4" fmla="*/ 0 w 2426256"/>
              <a:gd name="connsiteY4" fmla="*/ 0 h 92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6256" h="922078">
                <a:moveTo>
                  <a:pt x="0" y="0"/>
                </a:moveTo>
                <a:lnTo>
                  <a:pt x="2426256" y="0"/>
                </a:lnTo>
                <a:lnTo>
                  <a:pt x="2426256" y="922078"/>
                </a:lnTo>
                <a:lnTo>
                  <a:pt x="0" y="9220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0678" tIns="90678" rIns="120904" bIns="136017" numCol="1" spcCol="1270" anchor="t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ru-RU" sz="1200" kern="1200" dirty="0">
                <a:latin typeface="Gilroy" panose="00000500000000000000"/>
              </a:rPr>
              <a:t>Обнаруживаемые длины волн могут быть изменены путем изменения состава полупроводящего полимера или перовскита </a:t>
            </a:r>
          </a:p>
        </p:txBody>
      </p:sp>
    </p:spTree>
    <p:extLst>
      <p:ext uri="{BB962C8B-B14F-4D97-AF65-F5344CB8AC3E}">
        <p14:creationId xmlns:p14="http://schemas.microsoft.com/office/powerpoint/2010/main" val="402193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A576-EE8E-87C5-ED9E-EBD7992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548563"/>
            <a:ext cx="9899650" cy="4395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DA"/>
                </a:solidFill>
                <a:latin typeface="Gilroy" panose="00000500000000000000" pitchFamily="2" charset="-52"/>
              </a:rPr>
              <a:t>Конкурентный ландшафт печатных фотодетекторов</a:t>
            </a:r>
            <a:endParaRPr lang="en-US" sz="2800" b="1" dirty="0">
              <a:solidFill>
                <a:srgbClr val="51A3DA"/>
              </a:solidFill>
              <a:latin typeface="Gilroy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5B263-EF44-C61F-2DAB-B4D62EE4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C44155-CA4D-4DB6-B6E5-CA1857BB2EC1}"/>
              </a:ext>
            </a:extLst>
          </p:cNvPr>
          <p:cNvSpPr txBox="1"/>
          <p:nvPr/>
        </p:nvSpPr>
        <p:spPr>
          <a:xfrm>
            <a:off x="1447799" y="1473930"/>
            <a:ext cx="1045086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Gilroy" panose="00000500000000000000"/>
              </a:rPr>
              <a:t>Типы печатных фотодетекторов можно делить по двум критериям: площадь схемы (вместе со схемами считывания) и используемый материал. Компании и организации отнесены к категории, которая охватывает большую часть их работы. </a:t>
            </a:r>
          </a:p>
        </p:txBody>
      </p:sp>
      <p:graphicFrame>
        <p:nvGraphicFramePr>
          <p:cNvPr id="13" name="Таблица 4">
            <a:extLst>
              <a:ext uri="{FF2B5EF4-FFF2-40B4-BE49-F238E27FC236}">
                <a16:creationId xmlns:a16="http://schemas.microsoft.com/office/drawing/2014/main" id="{EA3502DB-8768-486B-BF86-6C0505B4E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960511"/>
              </p:ext>
            </p:extLst>
          </p:nvPr>
        </p:nvGraphicFramePr>
        <p:xfrm>
          <a:off x="1447799" y="2430012"/>
          <a:ext cx="10267950" cy="4271102"/>
        </p:xfrm>
        <a:graphic>
          <a:graphicData uri="http://schemas.openxmlformats.org/drawingml/2006/table">
            <a:tbl>
              <a:tblPr firstRow="1" bandRow="1"/>
              <a:tblGrid>
                <a:gridCol w="3422650">
                  <a:extLst>
                    <a:ext uri="{9D8B030D-6E8A-4147-A177-3AD203B41FA5}">
                      <a16:colId xmlns:a16="http://schemas.microsoft.com/office/drawing/2014/main" val="3127659605"/>
                    </a:ext>
                  </a:extLst>
                </a:gridCol>
                <a:gridCol w="3422650">
                  <a:extLst>
                    <a:ext uri="{9D8B030D-6E8A-4147-A177-3AD203B41FA5}">
                      <a16:colId xmlns:a16="http://schemas.microsoft.com/office/drawing/2014/main" val="773718625"/>
                    </a:ext>
                  </a:extLst>
                </a:gridCol>
                <a:gridCol w="3422650">
                  <a:extLst>
                    <a:ext uri="{9D8B030D-6E8A-4147-A177-3AD203B41FA5}">
                      <a16:colId xmlns:a16="http://schemas.microsoft.com/office/drawing/2014/main" val="2526423358"/>
                    </a:ext>
                  </a:extLst>
                </a:gridCol>
              </a:tblGrid>
              <a:tr h="7092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Большая площадь, низкое разрешение, схема считывания</a:t>
                      </a:r>
                      <a:r>
                        <a:rPr lang="en-US" sz="1600" dirty="0"/>
                        <a:t> TFT. </a:t>
                      </a:r>
                      <a:r>
                        <a:rPr lang="ru-RU" sz="1600" dirty="0"/>
                        <a:t>Обычно гибкий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Небольшая площадь, высокое разрешение, кремниевая схема. Не гибкий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5697040"/>
                  </a:ext>
                </a:extLst>
              </a:tr>
              <a:tr h="1436462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Органические полупроводники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9387992"/>
                  </a:ext>
                </a:extLst>
              </a:tr>
              <a:tr h="1733717"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Квантовые точки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0567984"/>
                  </a:ext>
                </a:extLst>
              </a:tr>
            </a:tbl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B4FF80-1DAD-4554-9A06-8DB536765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888" y="3403568"/>
            <a:ext cx="1273968" cy="5308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E6C4A7-C07A-4D2A-8E72-F36D9B288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302" y="3429000"/>
            <a:ext cx="1979220" cy="4648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F777868-2722-4EA8-B2F7-7DA4F63F11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63" b="-2621"/>
          <a:stretch/>
        </p:blipFill>
        <p:spPr>
          <a:xfrm>
            <a:off x="4979520" y="4044965"/>
            <a:ext cx="1418104" cy="6445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98CAE9-E310-487A-9CCF-9DD26A5EF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7706" y="4028190"/>
            <a:ext cx="1745987" cy="59707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279D6E4-BABB-42E4-BBAE-790BA9E546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4954" y="3549470"/>
            <a:ext cx="1721192" cy="71514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751D42D-C535-446C-8FB6-0EEFB6604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5156" y="5352537"/>
            <a:ext cx="3135199" cy="92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16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A576-EE8E-87C5-ED9E-EBD7992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548563"/>
            <a:ext cx="9899650" cy="4395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DA"/>
                </a:solidFill>
                <a:latin typeface="Gilroy" panose="00000500000000000000" pitchFamily="2" charset="-52"/>
              </a:rPr>
              <a:t>Целевые рынки</a:t>
            </a:r>
            <a:endParaRPr lang="en-US" sz="2800" b="1" dirty="0">
              <a:solidFill>
                <a:srgbClr val="51A3DA"/>
              </a:solidFill>
              <a:latin typeface="Gilroy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5B263-EF44-C61F-2DAB-B4D62EE4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F16FFCA-CBD4-44D3-944E-C950F7EE2A32}"/>
              </a:ext>
            </a:extLst>
          </p:cNvPr>
          <p:cNvSpPr/>
          <p:nvPr/>
        </p:nvSpPr>
        <p:spPr>
          <a:xfrm>
            <a:off x="1439662" y="1344259"/>
            <a:ext cx="2061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latin typeface="Gilroy" panose="00000500000000000000"/>
              </a:rPr>
              <a:t>Биометрические сенсоры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FD2570F-A1FD-4903-91D6-6EBECE019739}"/>
              </a:ext>
            </a:extLst>
          </p:cNvPr>
          <p:cNvSpPr/>
          <p:nvPr/>
        </p:nvSpPr>
        <p:spPr>
          <a:xfrm>
            <a:off x="6759595" y="1454124"/>
            <a:ext cx="2323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Gilroy" panose="00000500000000000000"/>
              </a:rPr>
              <a:t>Рентгеновские детекторы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BC1DA7-2229-4BA6-9124-1CF241DE6AE7}"/>
              </a:ext>
            </a:extLst>
          </p:cNvPr>
          <p:cNvSpPr/>
          <p:nvPr/>
        </p:nvSpPr>
        <p:spPr>
          <a:xfrm>
            <a:off x="9032495" y="1392782"/>
            <a:ext cx="33815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err="1"/>
              <a:t>Имиджинг</a:t>
            </a:r>
            <a:r>
              <a:rPr lang="en-US" sz="1400" b="1" dirty="0"/>
              <a:t> </a:t>
            </a:r>
            <a:r>
              <a:rPr lang="en-US" sz="1400" b="1" dirty="0" err="1"/>
              <a:t>в</a:t>
            </a:r>
            <a:r>
              <a:rPr lang="en-US" sz="1400" b="1" dirty="0"/>
              <a:t> </a:t>
            </a:r>
            <a:r>
              <a:rPr lang="en-US" sz="1400" b="1" dirty="0" err="1"/>
              <a:t>видимом</a:t>
            </a:r>
            <a:r>
              <a:rPr lang="en-US" sz="1400" b="1" dirty="0"/>
              <a:t> </a:t>
            </a:r>
            <a:r>
              <a:rPr lang="en-US" sz="1400" b="1" dirty="0" err="1"/>
              <a:t>и</a:t>
            </a:r>
            <a:endParaRPr lang="en-US" sz="1400" b="1" dirty="0"/>
          </a:p>
          <a:p>
            <a:pPr lvl="0" algn="ctr"/>
            <a:r>
              <a:rPr lang="en-US" sz="1400" b="1" dirty="0" err="1"/>
              <a:t>ближнем</a:t>
            </a:r>
            <a:r>
              <a:rPr lang="en-US" sz="1400" b="1" dirty="0"/>
              <a:t> ИК-</a:t>
            </a:r>
            <a:r>
              <a:rPr lang="en-US" sz="1400" b="1" dirty="0" err="1"/>
              <a:t>диапазоне</a:t>
            </a:r>
            <a:r>
              <a:rPr lang="en-US" sz="1400" b="1" dirty="0"/>
              <a:t> (NIR)</a:t>
            </a:r>
            <a:r>
              <a:rPr lang="ru-RU" sz="1400" b="1" dirty="0">
                <a:latin typeface="Gilroy" panose="0000050000000000000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F7B0E2-9666-4402-AB04-FA8C2B06E9EE}"/>
              </a:ext>
            </a:extLst>
          </p:cNvPr>
          <p:cNvSpPr txBox="1"/>
          <p:nvPr/>
        </p:nvSpPr>
        <p:spPr>
          <a:xfrm>
            <a:off x="4025078" y="1451981"/>
            <a:ext cx="2323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Gilroy" panose="00000500000000000000"/>
              </a:rPr>
              <a:t>Биомедицинские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51BCA5-158E-432B-A0C2-45C892E392EA}"/>
              </a:ext>
            </a:extLst>
          </p:cNvPr>
          <p:cNvSpPr txBox="1"/>
          <p:nvPr/>
        </p:nvSpPr>
        <p:spPr>
          <a:xfrm>
            <a:off x="9973190" y="2126446"/>
            <a:ext cx="1467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Gilroy" panose="00000500000000000000"/>
              </a:rPr>
              <a:t>Сканер документов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25593A-E87F-4E76-94EA-D1A8EEF87ED5}"/>
              </a:ext>
            </a:extLst>
          </p:cNvPr>
          <p:cNvSpPr txBox="1"/>
          <p:nvPr/>
        </p:nvSpPr>
        <p:spPr>
          <a:xfrm>
            <a:off x="9730042" y="2365267"/>
            <a:ext cx="1986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Gilroy" panose="00000500000000000000"/>
              </a:rPr>
              <a:t>Приборы  ночного видения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DE51C2-A57A-494B-BC69-BAE58333CB3C}"/>
              </a:ext>
            </a:extLst>
          </p:cNvPr>
          <p:cNvSpPr txBox="1"/>
          <p:nvPr/>
        </p:nvSpPr>
        <p:spPr>
          <a:xfrm>
            <a:off x="1029321" y="2096428"/>
            <a:ext cx="2882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" panose="00000500000000000000"/>
              </a:rPr>
              <a:t>Автономные сканеры отпечатков пальцев/ладоней для идентификации и безопасности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F0285B-16AD-42B5-8837-3C178656770F}"/>
              </a:ext>
            </a:extLst>
          </p:cNvPr>
          <p:cNvSpPr txBox="1"/>
          <p:nvPr/>
        </p:nvSpPr>
        <p:spPr>
          <a:xfrm>
            <a:off x="1127703" y="5476152"/>
            <a:ext cx="2685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" panose="00000500000000000000"/>
              </a:rPr>
              <a:t>Встроенные сканеры отпечатков пальцев на дисплеях и других интеллектуальных поверхностях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615ECC5-1E15-44D9-9468-7705DAD4D3EE}"/>
              </a:ext>
            </a:extLst>
          </p:cNvPr>
          <p:cNvSpPr txBox="1"/>
          <p:nvPr/>
        </p:nvSpPr>
        <p:spPr>
          <a:xfrm>
            <a:off x="1214973" y="6205569"/>
            <a:ext cx="2519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" panose="00000500000000000000"/>
              </a:rPr>
              <a:t>Сканеры для бесконтактного распознавания вен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77021A-8521-4398-AA0C-43055B0CF4CA}"/>
              </a:ext>
            </a:extLst>
          </p:cNvPr>
          <p:cNvSpPr txBox="1"/>
          <p:nvPr/>
        </p:nvSpPr>
        <p:spPr>
          <a:xfrm>
            <a:off x="3946402" y="2146140"/>
            <a:ext cx="2480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" panose="00000500000000000000"/>
              </a:rPr>
              <a:t>Датчики насыщения крови кислородом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905CA8-D4D6-499A-9E3C-F35B57A8055A}"/>
              </a:ext>
            </a:extLst>
          </p:cNvPr>
          <p:cNvSpPr txBox="1"/>
          <p:nvPr/>
        </p:nvSpPr>
        <p:spPr>
          <a:xfrm>
            <a:off x="3921309" y="4627611"/>
            <a:ext cx="2614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Gilroy" panose="00000500000000000000"/>
              </a:rPr>
              <a:t>Датчики артериального давления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E27D8DA-29E2-4C51-AAB4-11A15A99396A}"/>
              </a:ext>
            </a:extLst>
          </p:cNvPr>
          <p:cNvSpPr txBox="1"/>
          <p:nvPr/>
        </p:nvSpPr>
        <p:spPr>
          <a:xfrm>
            <a:off x="4150113" y="4953959"/>
            <a:ext cx="2073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Gilroy" panose="00000500000000000000"/>
              </a:rPr>
              <a:t>Датчики мониторинга мозга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C5460A-168B-4A18-8DB7-C23BEC18FCC3}"/>
              </a:ext>
            </a:extLst>
          </p:cNvPr>
          <p:cNvSpPr txBox="1"/>
          <p:nvPr/>
        </p:nvSpPr>
        <p:spPr>
          <a:xfrm>
            <a:off x="4315093" y="5284922"/>
            <a:ext cx="1908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>
                <a:latin typeface="Gilroy" panose="00000500000000000000"/>
              </a:rPr>
              <a:t>Датчики поражения кожи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2BA82F1-E753-46AA-91E4-1AD20065B95B}"/>
              </a:ext>
            </a:extLst>
          </p:cNvPr>
          <p:cNvSpPr txBox="1"/>
          <p:nvPr/>
        </p:nvSpPr>
        <p:spPr>
          <a:xfrm>
            <a:off x="6819788" y="2041171"/>
            <a:ext cx="25160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Gilroy" panose="00000500000000000000"/>
              </a:rPr>
              <a:t>Портативные </a:t>
            </a:r>
            <a:r>
              <a:rPr lang="en-US" sz="1200" dirty="0"/>
              <a:t>X-Ray </a:t>
            </a:r>
            <a:r>
              <a:rPr lang="ru-RU" sz="1200" dirty="0">
                <a:latin typeface="Gilroy" panose="00000500000000000000"/>
              </a:rPr>
              <a:t>сканеры: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dirty="0">
                <a:solidFill>
                  <a:prstClr val="black"/>
                </a:solidFill>
                <a:latin typeface="Gilroy" panose="00000500000000000000"/>
                <a:ea typeface="Helvetica Neue" panose="02000503000000020004" pitchFamily="2" charset="0"/>
                <a:cs typeface="Helvetica Neue" panose="02000503000000020004" pitchFamily="2" charset="0"/>
              </a:rPr>
              <a:t>м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/>
                <a:ea typeface="Helvetica Neue" panose="02000503000000020004" pitchFamily="2" charset="0"/>
                <a:cs typeface="Helvetica Neue" panose="02000503000000020004" pitchFamily="2" charset="0"/>
              </a:rPr>
              <a:t>едицинский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/>
                <a:ea typeface="Helvetica Neue" panose="02000503000000020004" pitchFamily="2" charset="0"/>
                <a:cs typeface="Helvetica Neue" panose="02000503000000020004" pitchFamily="2" charset="0"/>
              </a:rPr>
              <a:t> рентген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/>
                <a:ea typeface="Helvetica Neue" panose="02000503000000020004" pitchFamily="2" charset="0"/>
                <a:cs typeface="Helvetica Neue" panose="02000503000000020004" pitchFamily="2" charset="0"/>
              </a:rPr>
              <a:t>осмотр сварных швов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/>
                <a:ea typeface="Helvetica Neue" panose="02000503000000020004" pitchFamily="2" charset="0"/>
                <a:cs typeface="Helvetica Neue" panose="02000503000000020004" pitchFamily="2" charset="0"/>
              </a:rPr>
              <a:t>КТ с коническим лучом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roy" panose="00000500000000000000"/>
                <a:ea typeface="Helvetica Neue" panose="02000503000000020004" pitchFamily="2" charset="0"/>
                <a:cs typeface="Helvetica Neue" panose="02000503000000020004" pitchFamily="2" charset="0"/>
              </a:rPr>
              <a:t>маммограф/флюорограф</a:t>
            </a: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roy" panose="0000050000000000000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ru-RU" sz="1200" dirty="0">
              <a:latin typeface="Gilroy" panose="00000500000000000000"/>
            </a:endParaRPr>
          </a:p>
        </p:txBody>
      </p:sp>
      <p:pic>
        <p:nvPicPr>
          <p:cNvPr id="33" name="Picture 2" descr="Picture 2">
            <a:extLst>
              <a:ext uri="{FF2B5EF4-FFF2-40B4-BE49-F238E27FC236}">
                <a16:creationId xmlns:a16="http://schemas.microsoft.com/office/drawing/2014/main" id="{076F7475-9FBC-4976-926D-565DECBA2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930" y="3042660"/>
            <a:ext cx="2584402" cy="132049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Google Shape;120;p15">
            <a:extLst>
              <a:ext uri="{FF2B5EF4-FFF2-40B4-BE49-F238E27FC236}">
                <a16:creationId xmlns:a16="http://schemas.microsoft.com/office/drawing/2014/main" id="{38166BB3-6A67-4924-99C7-546637BB0726}"/>
              </a:ext>
            </a:extLst>
          </p:cNvPr>
          <p:cNvSpPr txBox="1"/>
          <p:nvPr/>
        </p:nvSpPr>
        <p:spPr>
          <a:xfrm>
            <a:off x="6600440" y="4635457"/>
            <a:ext cx="2676007" cy="180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804" tIns="68804" rIns="68804" bIns="68804">
            <a:spAutoFit/>
          </a:bodyPr>
          <a:lstStyle/>
          <a:p>
            <a:pPr defTabSz="688203"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Gilroy" panose="00000500000000000000"/>
              </a:rPr>
              <a:t>TFT vs </a:t>
            </a:r>
            <a:r>
              <a:rPr sz="1200" dirty="0" err="1">
                <a:latin typeface="Gilroy" panose="00000500000000000000"/>
              </a:rPr>
              <a:t>Классический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кремний</a:t>
            </a:r>
            <a:r>
              <a:rPr sz="1200" dirty="0">
                <a:latin typeface="Gilroy" panose="00000500000000000000"/>
              </a:rPr>
              <a:t>:</a:t>
            </a:r>
          </a:p>
          <a:p>
            <a:pPr marL="406394" indent="-406394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Gilroy" panose="00000500000000000000"/>
              </a:rPr>
              <a:t>Уменьшенная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доза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облучения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для</a:t>
            </a:r>
            <a:r>
              <a:rPr sz="1200" dirty="0">
                <a:latin typeface="Gilroy" panose="00000500000000000000"/>
              </a:rPr>
              <a:t> TFT в 3 </a:t>
            </a:r>
            <a:r>
              <a:rPr sz="1200" dirty="0" err="1">
                <a:latin typeface="Gilroy" panose="00000500000000000000"/>
              </a:rPr>
              <a:t>раза</a:t>
            </a:r>
            <a:endParaRPr sz="1200" dirty="0">
              <a:latin typeface="Gilroy" panose="00000500000000000000"/>
            </a:endParaRPr>
          </a:p>
          <a:p>
            <a:pPr marL="406394" indent="-406394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Gilroy" panose="00000500000000000000"/>
              </a:rPr>
              <a:t>Уменьшение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габаритов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датчика</a:t>
            </a:r>
            <a:r>
              <a:rPr sz="1200" dirty="0">
                <a:latin typeface="Gilroy" panose="00000500000000000000"/>
              </a:rPr>
              <a:t> в 2 </a:t>
            </a:r>
            <a:r>
              <a:rPr sz="1200" dirty="0" err="1">
                <a:latin typeface="Gilroy" panose="00000500000000000000"/>
              </a:rPr>
              <a:t>раза</a:t>
            </a:r>
            <a:endParaRPr sz="1200" dirty="0">
              <a:latin typeface="Gilroy" panose="00000500000000000000"/>
            </a:endParaRPr>
          </a:p>
          <a:p>
            <a:pPr marL="406394" indent="-406394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Gilroy" panose="00000500000000000000"/>
              </a:rPr>
              <a:t>Возможность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получения</a:t>
            </a:r>
            <a:r>
              <a:rPr sz="1200" dirty="0">
                <a:latin typeface="Gilroy" panose="00000500000000000000"/>
              </a:rPr>
              <a:t> 3Д </a:t>
            </a:r>
            <a:r>
              <a:rPr sz="1200" dirty="0" err="1">
                <a:latin typeface="Gilroy" panose="00000500000000000000"/>
              </a:rPr>
              <a:t>снимка</a:t>
            </a:r>
            <a:endParaRPr sz="1200" dirty="0">
              <a:latin typeface="Gilroy" panose="00000500000000000000"/>
            </a:endParaRPr>
          </a:p>
          <a:p>
            <a:pPr marL="406394" indent="-406394" defTabSz="688203">
              <a:buSzPct val="100000"/>
              <a:buChar char="-"/>
              <a:defRPr sz="1200" b="1">
                <a:solidFill>
                  <a:srgbClr val="00B05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Gilroy" panose="00000500000000000000"/>
              </a:rPr>
              <a:t>Детектор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рентгена</a:t>
            </a:r>
            <a:r>
              <a:rPr sz="1200" dirty="0">
                <a:latin typeface="Gilroy" panose="00000500000000000000"/>
              </a:rPr>
              <a:t> 36*43 </a:t>
            </a:r>
            <a:r>
              <a:rPr sz="1200" dirty="0" err="1">
                <a:latin typeface="Gilroy" panose="00000500000000000000"/>
              </a:rPr>
              <a:t>см</a:t>
            </a:r>
            <a:r>
              <a:rPr sz="1200" dirty="0">
                <a:latin typeface="Gilroy" panose="00000500000000000000"/>
              </a:rPr>
              <a:t> – $15 000 </a:t>
            </a:r>
            <a:r>
              <a:rPr sz="1200" dirty="0">
                <a:solidFill>
                  <a:srgbClr val="444444"/>
                </a:solidFill>
                <a:latin typeface="Gilroy" panose="00000500000000000000"/>
              </a:rPr>
              <a:t>vs </a:t>
            </a:r>
            <a:r>
              <a:rPr sz="1200" dirty="0">
                <a:solidFill>
                  <a:srgbClr val="FF0000"/>
                </a:solidFill>
                <a:latin typeface="Gilroy" panose="00000500000000000000"/>
              </a:rPr>
              <a:t>$25 000*</a:t>
            </a:r>
          </a:p>
        </p:txBody>
      </p:sp>
      <p:pic>
        <p:nvPicPr>
          <p:cNvPr id="35" name="Picture 2" descr="Picture 2">
            <a:extLst>
              <a:ext uri="{FF2B5EF4-FFF2-40B4-BE49-F238E27FC236}">
                <a16:creationId xmlns:a16="http://schemas.microsoft.com/office/drawing/2014/main" id="{ADAD74E5-C538-4530-8E06-575E90B3CF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3" t="51713" r="83804" b="26041"/>
          <a:stretch>
            <a:fillRect/>
          </a:stretch>
        </p:blipFill>
        <p:spPr>
          <a:xfrm>
            <a:off x="1753132" y="2829391"/>
            <a:ext cx="1495979" cy="1372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515B83F-B783-4011-B5A1-3725722F1C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0642" y="2792884"/>
            <a:ext cx="2406653" cy="1419432"/>
          </a:xfrm>
          <a:prstGeom prst="rect">
            <a:avLst/>
          </a:prstGeom>
        </p:spPr>
      </p:pic>
      <p:sp>
        <p:nvSpPr>
          <p:cNvPr id="37" name="Google Shape;120;p15">
            <a:extLst>
              <a:ext uri="{FF2B5EF4-FFF2-40B4-BE49-F238E27FC236}">
                <a16:creationId xmlns:a16="http://schemas.microsoft.com/office/drawing/2014/main" id="{E72D4C7F-617C-45DC-AF49-1233DDF329CD}"/>
              </a:ext>
            </a:extLst>
          </p:cNvPr>
          <p:cNvSpPr txBox="1"/>
          <p:nvPr/>
        </p:nvSpPr>
        <p:spPr>
          <a:xfrm>
            <a:off x="1135612" y="4215501"/>
            <a:ext cx="2714567" cy="1246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8804" tIns="68804" rIns="68804" bIns="68804">
            <a:spAutoFit/>
          </a:bodyPr>
          <a:lstStyle/>
          <a:p>
            <a:pPr defTabSz="688203"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Gilroy" panose="00000500000000000000"/>
              </a:rPr>
              <a:t>TFT vs </a:t>
            </a:r>
            <a:r>
              <a:rPr sz="1200" dirty="0" err="1">
                <a:latin typeface="Gilroy" panose="00000500000000000000"/>
              </a:rPr>
              <a:t>Классический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кремний</a:t>
            </a:r>
            <a:r>
              <a:rPr sz="1200" dirty="0">
                <a:latin typeface="Gilroy" panose="00000500000000000000"/>
              </a:rPr>
              <a:t>: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Gilroy" panose="00000500000000000000"/>
              </a:rPr>
              <a:t>В 10 </a:t>
            </a:r>
            <a:r>
              <a:rPr sz="1200" dirty="0" err="1">
                <a:latin typeface="Gilroy" panose="00000500000000000000"/>
              </a:rPr>
              <a:t>раз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меньшие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габариты</a:t>
            </a:r>
            <a:endParaRPr sz="1200" dirty="0">
              <a:latin typeface="Gilroy" panose="00000500000000000000"/>
            </a:endParaRP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>
                <a:latin typeface="Gilroy" panose="00000500000000000000"/>
              </a:rPr>
              <a:t>В 3-10 </a:t>
            </a:r>
            <a:r>
              <a:rPr sz="1200" dirty="0" err="1">
                <a:latin typeface="Gilroy" panose="00000500000000000000"/>
              </a:rPr>
              <a:t>раз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дешевле</a:t>
            </a:r>
            <a:r>
              <a:rPr sz="1200" dirty="0">
                <a:latin typeface="Gilroy" panose="00000500000000000000"/>
              </a:rPr>
              <a:t> в </a:t>
            </a:r>
            <a:r>
              <a:rPr sz="1200" dirty="0" err="1">
                <a:latin typeface="Gilroy" panose="00000500000000000000"/>
              </a:rPr>
              <a:t>сравнении</a:t>
            </a:r>
            <a:r>
              <a:rPr sz="1200" dirty="0">
                <a:latin typeface="Gilroy" panose="00000500000000000000"/>
              </a:rPr>
              <a:t> с </a:t>
            </a:r>
            <a:r>
              <a:rPr sz="1200" dirty="0" err="1">
                <a:latin typeface="Gilroy" panose="00000500000000000000"/>
              </a:rPr>
              <a:t>оптическими</a:t>
            </a:r>
            <a:r>
              <a:rPr sz="1200" dirty="0">
                <a:latin typeface="Gilroy" panose="00000500000000000000"/>
              </a:rPr>
              <a:t> </a:t>
            </a:r>
            <a:r>
              <a:rPr sz="1200" dirty="0" err="1">
                <a:latin typeface="Gilroy" panose="00000500000000000000"/>
              </a:rPr>
              <a:t>сканерами</a:t>
            </a:r>
            <a:endParaRPr sz="1200" dirty="0">
              <a:latin typeface="Gilroy" panose="00000500000000000000"/>
            </a:endParaRPr>
          </a:p>
          <a:p>
            <a:pPr marL="144000" indent="-144000" defTabSz="688203">
              <a:buSzPct val="100000"/>
              <a:buChar char="-"/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dirty="0" err="1">
                <a:latin typeface="Gilroy" panose="00000500000000000000"/>
              </a:rPr>
              <a:t>Сканер</a:t>
            </a:r>
            <a:r>
              <a:rPr sz="1200" dirty="0">
                <a:latin typeface="Gilroy" panose="00000500000000000000"/>
              </a:rPr>
              <a:t> 4 </a:t>
            </a:r>
            <a:r>
              <a:rPr sz="1200" dirty="0" err="1">
                <a:latin typeface="Gilroy" panose="00000500000000000000"/>
              </a:rPr>
              <a:t>пальцев</a:t>
            </a:r>
            <a:endParaRPr lang="ru-RU" sz="1200" dirty="0">
              <a:latin typeface="Gilroy" panose="00000500000000000000"/>
            </a:endParaRPr>
          </a:p>
          <a:p>
            <a:pPr marL="144000" defTabSz="688203">
              <a:buSzPct val="100000"/>
              <a:defRPr sz="1200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sz="1200" b="1" dirty="0">
                <a:solidFill>
                  <a:srgbClr val="00B050"/>
                </a:solidFill>
                <a:latin typeface="Gilroy" panose="00000500000000000000"/>
              </a:rPr>
              <a:t>$1 000 </a:t>
            </a:r>
            <a:r>
              <a:rPr sz="1200" b="1" dirty="0">
                <a:latin typeface="Gilroy" panose="00000500000000000000"/>
              </a:rPr>
              <a:t>vs </a:t>
            </a:r>
            <a:r>
              <a:rPr sz="1200" b="1" dirty="0">
                <a:solidFill>
                  <a:srgbClr val="FF0000"/>
                </a:solidFill>
                <a:latin typeface="Gilroy" panose="00000500000000000000"/>
              </a:rPr>
              <a:t>$1 500 - $3 000*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68BFF0E-D466-40B9-8039-5C76E21277C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82" y="2816910"/>
            <a:ext cx="2004026" cy="1623445"/>
          </a:xfrm>
          <a:prstGeom prst="rect">
            <a:avLst/>
          </a:prstGeom>
        </p:spPr>
      </p:pic>
      <p:pic>
        <p:nvPicPr>
          <p:cNvPr id="39" name="Picture 4" descr="SWIR-камера: как увидеть невидимое">
            <a:extLst>
              <a:ext uri="{FF2B5EF4-FFF2-40B4-BE49-F238E27FC236}">
                <a16:creationId xmlns:a16="http://schemas.microsoft.com/office/drawing/2014/main" id="{92654676-61EC-4583-B2CC-943EAE746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473" y="4673434"/>
            <a:ext cx="2245644" cy="174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665D9CD6-AFFD-45AF-AEFB-ED929EEA786B}"/>
              </a:ext>
            </a:extLst>
          </p:cNvPr>
          <p:cNvCxnSpPr>
            <a:cxnSpLocks/>
          </p:cNvCxnSpPr>
          <p:nvPr/>
        </p:nvCxnSpPr>
        <p:spPr>
          <a:xfrm flipH="1">
            <a:off x="3863239" y="1944913"/>
            <a:ext cx="15428" cy="4758379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45582225-D548-428C-B527-3E69CDAED2B4}"/>
              </a:ext>
            </a:extLst>
          </p:cNvPr>
          <p:cNvCxnSpPr>
            <a:cxnSpLocks/>
          </p:cNvCxnSpPr>
          <p:nvPr/>
        </p:nvCxnSpPr>
        <p:spPr>
          <a:xfrm flipH="1">
            <a:off x="6461230" y="1944913"/>
            <a:ext cx="15428" cy="4758379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0701005D-4EBD-440D-9AC2-985A2C1E15A7}"/>
              </a:ext>
            </a:extLst>
          </p:cNvPr>
          <p:cNvCxnSpPr>
            <a:cxnSpLocks/>
          </p:cNvCxnSpPr>
          <p:nvPr/>
        </p:nvCxnSpPr>
        <p:spPr>
          <a:xfrm flipH="1">
            <a:off x="9407265" y="1944913"/>
            <a:ext cx="15428" cy="4758379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80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5B263-EF44-C61F-2DAB-B4D62EE4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9DE51C2-A57A-494B-BC69-BAE58333CB3C}"/>
              </a:ext>
            </a:extLst>
          </p:cNvPr>
          <p:cNvSpPr txBox="1"/>
          <p:nvPr/>
        </p:nvSpPr>
        <p:spPr>
          <a:xfrm>
            <a:off x="1123815" y="1206550"/>
            <a:ext cx="6355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roy" panose="00000500000000000000"/>
              </a:rPr>
              <a:t>C</a:t>
            </a:r>
            <a:r>
              <a:rPr lang="ru-RU" sz="1600" dirty="0" err="1">
                <a:latin typeface="Gilroy" panose="00000500000000000000"/>
              </a:rPr>
              <a:t>енсоры</a:t>
            </a:r>
            <a:r>
              <a:rPr lang="ru-RU" sz="1600" dirty="0">
                <a:latin typeface="Gilroy" panose="00000500000000000000"/>
              </a:rPr>
              <a:t> отпечатков пальцев — это тип биометрической технологии, используемой для аутентификации и идентификации. </a:t>
            </a:r>
            <a:endParaRPr lang="en-US" sz="1600" dirty="0">
              <a:latin typeface="Gilroy" panose="0000050000000000000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8866DF-C377-83EE-88EA-867705202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115" y="1942890"/>
            <a:ext cx="1998810" cy="138739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2BC4F3-DD99-5576-472B-F11952268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687" y="1930825"/>
            <a:ext cx="2146100" cy="13932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71BD5B-1A50-A3FA-F13D-3DAADB8E4FA7}"/>
              </a:ext>
            </a:extLst>
          </p:cNvPr>
          <p:cNvSpPr txBox="1"/>
          <p:nvPr/>
        </p:nvSpPr>
        <p:spPr>
          <a:xfrm>
            <a:off x="1123269" y="3486818"/>
            <a:ext cx="687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ilroy" panose="00000500000000000000"/>
              </a:rPr>
              <a:t>Так как слой OPD достаточно тонкий, имеется возможность получить меньшие пиксели на </a:t>
            </a:r>
            <a:r>
              <a:rPr lang="en-US" sz="1600" dirty="0">
                <a:latin typeface="Gilroy" panose="00000500000000000000"/>
              </a:rPr>
              <a:t>TFT</a:t>
            </a:r>
            <a:r>
              <a:rPr lang="ru-RU" sz="1600" dirty="0">
                <a:latin typeface="Gilroy" panose="00000500000000000000"/>
              </a:rPr>
              <a:t>-матрице с высоким коэффициентом заполнения, что увеличивает качество изображения.</a:t>
            </a:r>
            <a:endParaRPr lang="en-US" sz="1600" dirty="0">
              <a:latin typeface="Gilroy" panose="000005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E95FE-0F17-31B7-70CF-9186435B3E5C}"/>
              </a:ext>
            </a:extLst>
          </p:cNvPr>
          <p:cNvSpPr txBox="1"/>
          <p:nvPr/>
        </p:nvSpPr>
        <p:spPr>
          <a:xfrm>
            <a:off x="8775070" y="1584070"/>
            <a:ext cx="33017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AAB0D"/>
                </a:solidFill>
                <a:latin typeface="Gilroy" panose="00000500000000000000"/>
              </a:rPr>
              <a:t>Умные замки</a:t>
            </a:r>
          </a:p>
          <a:p>
            <a:pPr algn="ctr"/>
            <a:r>
              <a:rPr lang="ru-RU" sz="1200" dirty="0">
                <a:latin typeface="Gilroy" panose="00000500000000000000"/>
              </a:rPr>
              <a:t>Биометрические сенсоры</a:t>
            </a:r>
          </a:p>
          <a:p>
            <a:pPr algn="ctr"/>
            <a:r>
              <a:rPr lang="ru-RU" sz="1200" dirty="0">
                <a:latin typeface="Gilroy" panose="00000500000000000000"/>
              </a:rPr>
              <a:t>для автоматических систем доступа</a:t>
            </a:r>
          </a:p>
          <a:p>
            <a:pPr algn="ctr"/>
            <a:endParaRPr lang="ru-RU" sz="1200" dirty="0">
              <a:latin typeface="Gilroy" panose="00000500000000000000"/>
            </a:endParaRPr>
          </a:p>
          <a:p>
            <a:pPr algn="ctr"/>
            <a:r>
              <a:rPr lang="ru-RU" sz="1200" dirty="0">
                <a:latin typeface="Gilroy" panose="00000500000000000000"/>
              </a:rPr>
              <a:t>2020 - </a:t>
            </a:r>
            <a:r>
              <a:rPr lang="ru-RU" sz="1200" b="1" dirty="0">
                <a:latin typeface="Gilroy" panose="00000500000000000000"/>
              </a:rPr>
              <a:t>2 366,51 млн </a:t>
            </a:r>
            <a:r>
              <a:rPr lang="en-US" sz="1200" b="1" dirty="0">
                <a:latin typeface="Gilroy" panose="00000500000000000000"/>
              </a:rPr>
              <a:t>$</a:t>
            </a:r>
            <a:endParaRPr lang="ru-RU" sz="1200" b="1" dirty="0">
              <a:latin typeface="Gilroy" panose="00000500000000000000"/>
            </a:endParaRPr>
          </a:p>
          <a:p>
            <a:pPr algn="ctr"/>
            <a:r>
              <a:rPr lang="ru-RU" sz="1200" dirty="0">
                <a:latin typeface="Gilroy" panose="00000500000000000000"/>
              </a:rPr>
              <a:t>2030 - </a:t>
            </a:r>
            <a:r>
              <a:rPr lang="ru-RU" sz="1200" b="1" dirty="0">
                <a:latin typeface="Gilroy" panose="00000500000000000000"/>
                <a:cs typeface="Calibri"/>
              </a:rPr>
              <a:t>14</a:t>
            </a:r>
            <a:r>
              <a:rPr lang="ru-RU" sz="1200" b="1" spc="5" dirty="0">
                <a:latin typeface="Gilroy" panose="00000500000000000000"/>
                <a:cs typeface="Calibri"/>
              </a:rPr>
              <a:t> </a:t>
            </a:r>
            <a:r>
              <a:rPr lang="ru-RU" sz="1200" b="1" dirty="0">
                <a:latin typeface="Gilroy" panose="00000500000000000000"/>
                <a:cs typeface="Calibri"/>
              </a:rPr>
              <a:t>972,3 млн </a:t>
            </a:r>
            <a:r>
              <a:rPr lang="en-US" sz="1200" b="1" dirty="0">
                <a:latin typeface="Gilroy" panose="00000500000000000000"/>
                <a:cs typeface="Calibri"/>
              </a:rPr>
              <a:t>$</a:t>
            </a:r>
          </a:p>
          <a:p>
            <a:pPr algn="ctr"/>
            <a:r>
              <a:rPr lang="en-US" sz="1200" spc="-10" dirty="0">
                <a:latin typeface="Gilroy" panose="00000500000000000000"/>
                <a:cs typeface="Calibri"/>
              </a:rPr>
              <a:t>CAGR – </a:t>
            </a:r>
            <a:r>
              <a:rPr lang="en-US" sz="1200" b="1" spc="-10" dirty="0">
                <a:latin typeface="Gilroy" panose="00000500000000000000"/>
                <a:cs typeface="Calibri"/>
              </a:rPr>
              <a:t>20,1%</a:t>
            </a:r>
            <a:r>
              <a:rPr lang="ru-RU" sz="1200" b="1" spc="-10" dirty="0">
                <a:latin typeface="Gilroy" panose="00000500000000000000"/>
                <a:cs typeface="Calibri"/>
              </a:rPr>
              <a:t> </a:t>
            </a:r>
            <a:endParaRPr lang="ru-RU" sz="1200" b="1" dirty="0">
              <a:latin typeface="Gilroy" panose="0000050000000000000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40F72-878D-1629-91B9-CE24AE201AED}"/>
              </a:ext>
            </a:extLst>
          </p:cNvPr>
          <p:cNvSpPr txBox="1"/>
          <p:nvPr/>
        </p:nvSpPr>
        <p:spPr>
          <a:xfrm>
            <a:off x="8790606" y="3238132"/>
            <a:ext cx="330176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AAB0D"/>
                </a:solidFill>
                <a:latin typeface="Gilroy" panose="00000500000000000000"/>
              </a:rPr>
              <a:t>Автомобильная биометрия</a:t>
            </a:r>
          </a:p>
          <a:p>
            <a:pPr algn="ctr"/>
            <a:r>
              <a:rPr lang="ru-RU" sz="1200" dirty="0">
                <a:latin typeface="Gilroy" panose="00000500000000000000"/>
              </a:rPr>
              <a:t>Биометрические сенсоры для авторизации пользователей в автомобиле</a:t>
            </a:r>
          </a:p>
          <a:p>
            <a:pPr algn="ctr"/>
            <a:endParaRPr lang="ru-RU" sz="1200" dirty="0">
              <a:latin typeface="Gilroy" panose="00000500000000000000"/>
            </a:endParaRPr>
          </a:p>
          <a:p>
            <a:pPr algn="ctr"/>
            <a:r>
              <a:rPr lang="ru-RU" sz="1200" dirty="0">
                <a:latin typeface="Gilroy" panose="00000500000000000000"/>
              </a:rPr>
              <a:t>2020 - </a:t>
            </a:r>
            <a:r>
              <a:rPr lang="ru-RU" sz="1200" b="1" dirty="0">
                <a:latin typeface="Gilroy" panose="00000500000000000000"/>
              </a:rPr>
              <a:t>210,1 млн </a:t>
            </a:r>
            <a:r>
              <a:rPr lang="en-US" sz="1200" b="1" dirty="0">
                <a:latin typeface="Gilroy" panose="00000500000000000000"/>
              </a:rPr>
              <a:t>$</a:t>
            </a:r>
            <a:endParaRPr lang="ru-RU" sz="1200" b="1" dirty="0">
              <a:latin typeface="Gilroy" panose="00000500000000000000"/>
            </a:endParaRPr>
          </a:p>
          <a:p>
            <a:pPr algn="ctr"/>
            <a:r>
              <a:rPr lang="ru-RU" sz="1200" dirty="0">
                <a:latin typeface="Gilroy" panose="00000500000000000000"/>
              </a:rPr>
              <a:t>2026 – </a:t>
            </a:r>
            <a:r>
              <a:rPr lang="ru-RU" sz="1200" b="1" dirty="0">
                <a:latin typeface="Gilroy" panose="00000500000000000000"/>
                <a:cs typeface="Calibri"/>
              </a:rPr>
              <a:t>593,14 млн </a:t>
            </a:r>
            <a:r>
              <a:rPr lang="en-US" sz="1200" b="1" dirty="0">
                <a:latin typeface="Gilroy" panose="00000500000000000000"/>
                <a:cs typeface="Calibri"/>
              </a:rPr>
              <a:t>$</a:t>
            </a:r>
            <a:r>
              <a:rPr lang="ru-RU" sz="1200" b="1" spc="-10" dirty="0">
                <a:latin typeface="Gilroy" panose="00000500000000000000"/>
                <a:cs typeface="Calibri"/>
              </a:rPr>
              <a:t> </a:t>
            </a:r>
          </a:p>
          <a:p>
            <a:pPr algn="ctr"/>
            <a:r>
              <a:rPr lang="en-US" sz="1200" spc="-10" dirty="0">
                <a:latin typeface="Gilroy" panose="00000500000000000000"/>
                <a:cs typeface="Calibri"/>
              </a:rPr>
              <a:t>CAGR –</a:t>
            </a:r>
            <a:r>
              <a:rPr lang="en-US" sz="1200" b="1" spc="-10" dirty="0">
                <a:latin typeface="Gilroy" panose="00000500000000000000"/>
                <a:cs typeface="Calibri"/>
              </a:rPr>
              <a:t> 19,06%</a:t>
            </a:r>
            <a:endParaRPr lang="ru-RU" sz="1200" b="1" dirty="0">
              <a:latin typeface="Gilroy" panose="0000050000000000000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A1D4E-D649-7BE4-E109-70C02B77F6CE}"/>
              </a:ext>
            </a:extLst>
          </p:cNvPr>
          <p:cNvSpPr txBox="1"/>
          <p:nvPr/>
        </p:nvSpPr>
        <p:spPr>
          <a:xfrm>
            <a:off x="8790606" y="4860537"/>
            <a:ext cx="330176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AAB0D"/>
                </a:solidFill>
                <a:latin typeface="Gilroy" panose="00000500000000000000"/>
              </a:rPr>
              <a:t>Умное оружие</a:t>
            </a:r>
          </a:p>
          <a:p>
            <a:pPr algn="ctr"/>
            <a:r>
              <a:rPr lang="ru-RU" sz="1200" dirty="0">
                <a:latin typeface="Gilroy" panose="00000500000000000000"/>
              </a:rPr>
              <a:t>В конструкции стрелкового оружия включена биометрическая система для авторизации пользователей.</a:t>
            </a:r>
          </a:p>
          <a:p>
            <a:pPr algn="ctr"/>
            <a:endParaRPr lang="ru-RU" sz="1200" dirty="0">
              <a:latin typeface="Gilroy" panose="00000500000000000000"/>
            </a:endParaRPr>
          </a:p>
          <a:p>
            <a:pPr algn="ctr"/>
            <a:r>
              <a:rPr lang="ru-RU" sz="1200" dirty="0">
                <a:latin typeface="Gilroy" panose="00000500000000000000"/>
              </a:rPr>
              <a:t>Стоимость такого оружие от </a:t>
            </a:r>
            <a:r>
              <a:rPr lang="en-US" sz="1200" dirty="0">
                <a:latin typeface="Gilroy" panose="00000500000000000000"/>
              </a:rPr>
              <a:t>$</a:t>
            </a:r>
            <a:r>
              <a:rPr lang="ru-RU" sz="1200" dirty="0">
                <a:latin typeface="Gilroy" panose="00000500000000000000"/>
              </a:rPr>
              <a:t>400</a:t>
            </a:r>
            <a:endParaRPr lang="ru-RU" sz="1200" b="1" dirty="0">
              <a:latin typeface="Gilroy" panose="0000050000000000000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D962959-18DE-379A-3BFB-A30881B5946B}"/>
              </a:ext>
            </a:extLst>
          </p:cNvPr>
          <p:cNvGrpSpPr/>
          <p:nvPr/>
        </p:nvGrpSpPr>
        <p:grpSpPr>
          <a:xfrm>
            <a:off x="793148" y="4436945"/>
            <a:ext cx="7920210" cy="1978784"/>
            <a:chOff x="-297001" y="870031"/>
            <a:chExt cx="9386116" cy="257114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08CAE14D-1552-987D-CE06-9D946841691D}"/>
                </a:ext>
              </a:extLst>
            </p:cNvPr>
            <p:cNvGrpSpPr/>
            <p:nvPr/>
          </p:nvGrpSpPr>
          <p:grpSpPr>
            <a:xfrm>
              <a:off x="140971" y="1757058"/>
              <a:ext cx="8948144" cy="1684116"/>
              <a:chOff x="770381" y="1780793"/>
              <a:chExt cx="10995554" cy="2069456"/>
            </a:xfrm>
          </p:grpSpPr>
          <p:sp>
            <p:nvSpPr>
              <p:cNvPr id="51" name="object 3">
                <a:extLst>
                  <a:ext uri="{FF2B5EF4-FFF2-40B4-BE49-F238E27FC236}">
                    <a16:creationId xmlns:a16="http://schemas.microsoft.com/office/drawing/2014/main" id="{3C18FFB8-2656-E7F8-27C1-EB60A76F00B7}"/>
                  </a:ext>
                </a:extLst>
              </p:cNvPr>
              <p:cNvSpPr/>
              <p:nvPr/>
            </p:nvSpPr>
            <p:spPr>
              <a:xfrm>
                <a:off x="770381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1909572" y="0"/>
                    </a:moveTo>
                    <a:lnTo>
                      <a:pt x="0" y="0"/>
                    </a:lnTo>
                    <a:lnTo>
                      <a:pt x="477012" y="477011"/>
                    </a:lnTo>
                    <a:lnTo>
                      <a:pt x="0" y="954023"/>
                    </a:lnTo>
                    <a:lnTo>
                      <a:pt x="1909572" y="954023"/>
                    </a:lnTo>
                    <a:lnTo>
                      <a:pt x="2386584" y="477011"/>
                    </a:lnTo>
                    <a:lnTo>
                      <a:pt x="1909572" y="0"/>
                    </a:ln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52" name="object 4">
                <a:extLst>
                  <a:ext uri="{FF2B5EF4-FFF2-40B4-BE49-F238E27FC236}">
                    <a16:creationId xmlns:a16="http://schemas.microsoft.com/office/drawing/2014/main" id="{7D33ACF5-CCF6-08B6-03BF-E1EAA1585EF2}"/>
                  </a:ext>
                </a:extLst>
              </p:cNvPr>
              <p:cNvSpPr/>
              <p:nvPr/>
            </p:nvSpPr>
            <p:spPr>
              <a:xfrm>
                <a:off x="770381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0" y="0"/>
                    </a:moveTo>
                    <a:lnTo>
                      <a:pt x="1909572" y="0"/>
                    </a:lnTo>
                    <a:lnTo>
                      <a:pt x="2386584" y="477011"/>
                    </a:lnTo>
                    <a:lnTo>
                      <a:pt x="1909572" y="954023"/>
                    </a:lnTo>
                    <a:lnTo>
                      <a:pt x="0" y="954023"/>
                    </a:lnTo>
                    <a:lnTo>
                      <a:pt x="477012" y="477011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53" name="object 5">
                <a:extLst>
                  <a:ext uri="{FF2B5EF4-FFF2-40B4-BE49-F238E27FC236}">
                    <a16:creationId xmlns:a16="http://schemas.microsoft.com/office/drawing/2014/main" id="{FDF653C6-04CC-4011-9401-3B82ACB8A69C}"/>
                  </a:ext>
                </a:extLst>
              </p:cNvPr>
              <p:cNvSpPr txBox="1"/>
              <p:nvPr/>
            </p:nvSpPr>
            <p:spPr>
              <a:xfrm>
                <a:off x="1466089" y="1924402"/>
                <a:ext cx="1074419" cy="51188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1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Дизайн устройства</a:t>
                </a:r>
                <a:endParaRPr sz="1100" b="1" dirty="0">
                  <a:latin typeface="Calibri"/>
                  <a:cs typeface="Calibri"/>
                </a:endParaRPr>
              </a:p>
            </p:txBody>
          </p:sp>
          <p:sp>
            <p:nvSpPr>
              <p:cNvPr id="54" name="object 6">
                <a:extLst>
                  <a:ext uri="{FF2B5EF4-FFF2-40B4-BE49-F238E27FC236}">
                    <a16:creationId xmlns:a16="http://schemas.microsoft.com/office/drawing/2014/main" id="{3E353195-FA95-B4B2-9AF8-A17060906043}"/>
                  </a:ext>
                </a:extLst>
              </p:cNvPr>
              <p:cNvSpPr/>
              <p:nvPr/>
            </p:nvSpPr>
            <p:spPr>
              <a:xfrm>
                <a:off x="2917698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1909572" y="0"/>
                    </a:moveTo>
                    <a:lnTo>
                      <a:pt x="0" y="0"/>
                    </a:lnTo>
                    <a:lnTo>
                      <a:pt x="477012" y="477011"/>
                    </a:lnTo>
                    <a:lnTo>
                      <a:pt x="0" y="954023"/>
                    </a:lnTo>
                    <a:lnTo>
                      <a:pt x="1909572" y="954023"/>
                    </a:lnTo>
                    <a:lnTo>
                      <a:pt x="2386584" y="477011"/>
                    </a:lnTo>
                    <a:lnTo>
                      <a:pt x="1909572" y="0"/>
                    </a:lnTo>
                    <a:close/>
                  </a:path>
                </a:pathLst>
              </a:custGeom>
              <a:solidFill>
                <a:srgbClr val="99CCFF"/>
              </a:solidFill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55" name="object 7">
                <a:extLst>
                  <a:ext uri="{FF2B5EF4-FFF2-40B4-BE49-F238E27FC236}">
                    <a16:creationId xmlns:a16="http://schemas.microsoft.com/office/drawing/2014/main" id="{997E6E75-DF98-B510-89A3-CC3A9CCF471A}"/>
                  </a:ext>
                </a:extLst>
              </p:cNvPr>
              <p:cNvSpPr/>
              <p:nvPr/>
            </p:nvSpPr>
            <p:spPr>
              <a:xfrm>
                <a:off x="2917698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0" y="0"/>
                    </a:moveTo>
                    <a:lnTo>
                      <a:pt x="1909572" y="0"/>
                    </a:lnTo>
                    <a:lnTo>
                      <a:pt x="2386584" y="477011"/>
                    </a:lnTo>
                    <a:lnTo>
                      <a:pt x="1909572" y="954023"/>
                    </a:lnTo>
                    <a:lnTo>
                      <a:pt x="0" y="954023"/>
                    </a:lnTo>
                    <a:lnTo>
                      <a:pt x="477012" y="477011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56" name="object 8">
                <a:extLst>
                  <a:ext uri="{FF2B5EF4-FFF2-40B4-BE49-F238E27FC236}">
                    <a16:creationId xmlns:a16="http://schemas.microsoft.com/office/drawing/2014/main" id="{5CDF339C-9E70-5BBC-FFB4-46A99B6570E5}"/>
                  </a:ext>
                </a:extLst>
              </p:cNvPr>
              <p:cNvSpPr txBox="1"/>
              <p:nvPr/>
            </p:nvSpPr>
            <p:spPr>
              <a:xfrm>
                <a:off x="3551955" y="2057163"/>
                <a:ext cx="1594427" cy="25594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</a:pPr>
                <a:r>
                  <a:rPr lang="ru-RU" sz="1100" b="1" spc="-10" dirty="0">
                    <a:solidFill>
                      <a:srgbClr val="FFFFFF"/>
                    </a:solidFill>
                    <a:latin typeface="Calibri"/>
                    <a:cs typeface="Calibri"/>
                  </a:rPr>
                  <a:t>Разработка</a:t>
                </a:r>
                <a:endParaRPr sz="1100" b="1" dirty="0">
                  <a:latin typeface="Calibri"/>
                  <a:cs typeface="Calibri"/>
                </a:endParaRPr>
              </a:p>
            </p:txBody>
          </p:sp>
          <p:sp>
            <p:nvSpPr>
              <p:cNvPr id="57" name="object 9">
                <a:extLst>
                  <a:ext uri="{FF2B5EF4-FFF2-40B4-BE49-F238E27FC236}">
                    <a16:creationId xmlns:a16="http://schemas.microsoft.com/office/drawing/2014/main" id="{EB8392DF-874C-F3FA-E291-1C277E3220BE}"/>
                  </a:ext>
                </a:extLst>
              </p:cNvPr>
              <p:cNvSpPr/>
              <p:nvPr/>
            </p:nvSpPr>
            <p:spPr>
              <a:xfrm>
                <a:off x="5066538" y="1780793"/>
                <a:ext cx="2386965" cy="954404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1909571" y="0"/>
                    </a:moveTo>
                    <a:lnTo>
                      <a:pt x="0" y="0"/>
                    </a:lnTo>
                    <a:lnTo>
                      <a:pt x="477012" y="477011"/>
                    </a:lnTo>
                    <a:lnTo>
                      <a:pt x="0" y="954023"/>
                    </a:lnTo>
                    <a:lnTo>
                      <a:pt x="1909571" y="954023"/>
                    </a:lnTo>
                    <a:lnTo>
                      <a:pt x="2386584" y="477011"/>
                    </a:lnTo>
                    <a:lnTo>
                      <a:pt x="1909571" y="0"/>
                    </a:lnTo>
                    <a:close/>
                  </a:path>
                </a:pathLst>
              </a:custGeom>
              <a:solidFill>
                <a:srgbClr val="39C183"/>
              </a:solidFill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58" name="object 10">
                <a:extLst>
                  <a:ext uri="{FF2B5EF4-FFF2-40B4-BE49-F238E27FC236}">
                    <a16:creationId xmlns:a16="http://schemas.microsoft.com/office/drawing/2014/main" id="{4489E340-88A4-567B-C297-049AFC029B11}"/>
                  </a:ext>
                </a:extLst>
              </p:cNvPr>
              <p:cNvSpPr/>
              <p:nvPr/>
            </p:nvSpPr>
            <p:spPr>
              <a:xfrm>
                <a:off x="5066538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0" y="0"/>
                    </a:moveTo>
                    <a:lnTo>
                      <a:pt x="1909571" y="0"/>
                    </a:lnTo>
                    <a:lnTo>
                      <a:pt x="2386584" y="477011"/>
                    </a:lnTo>
                    <a:lnTo>
                      <a:pt x="1909571" y="954023"/>
                    </a:lnTo>
                    <a:lnTo>
                      <a:pt x="0" y="954023"/>
                    </a:lnTo>
                    <a:lnTo>
                      <a:pt x="477012" y="477011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59" name="object 11">
                <a:extLst>
                  <a:ext uri="{FF2B5EF4-FFF2-40B4-BE49-F238E27FC236}">
                    <a16:creationId xmlns:a16="http://schemas.microsoft.com/office/drawing/2014/main" id="{E83FA319-F66E-206E-3136-5F7379ABA00E}"/>
                  </a:ext>
                </a:extLst>
              </p:cNvPr>
              <p:cNvSpPr txBox="1"/>
              <p:nvPr/>
            </p:nvSpPr>
            <p:spPr>
              <a:xfrm>
                <a:off x="5583736" y="1853331"/>
                <a:ext cx="1868244" cy="62522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 marR="5080" indent="205740">
                  <a:lnSpc>
                    <a:spcPct val="127099"/>
                  </a:lnSpc>
                </a:pPr>
                <a:r>
                  <a:rPr lang="ru-RU" sz="11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Производство прототипов</a:t>
                </a:r>
                <a:endParaRPr sz="1100" b="1" dirty="0">
                  <a:latin typeface="Calibri"/>
                  <a:cs typeface="Calibri"/>
                </a:endParaRPr>
              </a:p>
            </p:txBody>
          </p:sp>
          <p:sp>
            <p:nvSpPr>
              <p:cNvPr id="60" name="object 12">
                <a:extLst>
                  <a:ext uri="{FF2B5EF4-FFF2-40B4-BE49-F238E27FC236}">
                    <a16:creationId xmlns:a16="http://schemas.microsoft.com/office/drawing/2014/main" id="{73185E3C-974B-B2C7-ACA2-5CD64FE38537}"/>
                  </a:ext>
                </a:extLst>
              </p:cNvPr>
              <p:cNvSpPr/>
              <p:nvPr/>
            </p:nvSpPr>
            <p:spPr>
              <a:xfrm>
                <a:off x="7213854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1909572" y="0"/>
                    </a:moveTo>
                    <a:lnTo>
                      <a:pt x="0" y="0"/>
                    </a:lnTo>
                    <a:lnTo>
                      <a:pt x="477012" y="477011"/>
                    </a:lnTo>
                    <a:lnTo>
                      <a:pt x="0" y="954023"/>
                    </a:lnTo>
                    <a:lnTo>
                      <a:pt x="1909572" y="954023"/>
                    </a:lnTo>
                    <a:lnTo>
                      <a:pt x="2386584" y="477011"/>
                    </a:lnTo>
                    <a:lnTo>
                      <a:pt x="1909572" y="0"/>
                    </a:lnTo>
                    <a:close/>
                  </a:path>
                </a:pathLst>
              </a:custGeom>
              <a:solidFill>
                <a:srgbClr val="DD5462"/>
              </a:solidFill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61" name="object 13">
                <a:extLst>
                  <a:ext uri="{FF2B5EF4-FFF2-40B4-BE49-F238E27FC236}">
                    <a16:creationId xmlns:a16="http://schemas.microsoft.com/office/drawing/2014/main" id="{E609FEE6-D860-B5E1-6BB7-A13A1AADF4B4}"/>
                  </a:ext>
                </a:extLst>
              </p:cNvPr>
              <p:cNvSpPr/>
              <p:nvPr/>
            </p:nvSpPr>
            <p:spPr>
              <a:xfrm>
                <a:off x="7213854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0" y="0"/>
                    </a:moveTo>
                    <a:lnTo>
                      <a:pt x="1909572" y="0"/>
                    </a:lnTo>
                    <a:lnTo>
                      <a:pt x="2386584" y="477011"/>
                    </a:lnTo>
                    <a:lnTo>
                      <a:pt x="1909572" y="954023"/>
                    </a:lnTo>
                    <a:lnTo>
                      <a:pt x="0" y="954023"/>
                    </a:lnTo>
                    <a:lnTo>
                      <a:pt x="477012" y="477011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62" name="object 14">
                <a:extLst>
                  <a:ext uri="{FF2B5EF4-FFF2-40B4-BE49-F238E27FC236}">
                    <a16:creationId xmlns:a16="http://schemas.microsoft.com/office/drawing/2014/main" id="{9106D2E6-9A17-726E-4E7E-138C513450BD}"/>
                  </a:ext>
                </a:extLst>
              </p:cNvPr>
              <p:cNvSpPr txBox="1"/>
              <p:nvPr/>
            </p:nvSpPr>
            <p:spPr>
              <a:xfrm>
                <a:off x="7788734" y="1853331"/>
                <a:ext cx="1812085" cy="750287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2700">
                  <a:lnSpc>
                    <a:spcPts val="1950"/>
                  </a:lnSpc>
                </a:pPr>
                <a:r>
                  <a:rPr lang="ru-RU" sz="1100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Тестирование</a:t>
                </a:r>
                <a:r>
                  <a:rPr lang="en-US" sz="1100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 </a:t>
                </a:r>
                <a:r>
                  <a:rPr lang="ru-RU" sz="1100" b="1" spc="-30" dirty="0">
                    <a:solidFill>
                      <a:srgbClr val="FFFFFF"/>
                    </a:solidFill>
                    <a:latin typeface="Calibri"/>
                    <a:cs typeface="Calibri"/>
                  </a:rPr>
                  <a:t>и сертификация</a:t>
                </a:r>
                <a:endParaRPr sz="1100" b="1" dirty="0">
                  <a:latin typeface="Calibri"/>
                  <a:cs typeface="Calibri"/>
                </a:endParaRPr>
              </a:p>
            </p:txBody>
          </p:sp>
          <p:sp>
            <p:nvSpPr>
              <p:cNvPr id="63" name="object 15">
                <a:extLst>
                  <a:ext uri="{FF2B5EF4-FFF2-40B4-BE49-F238E27FC236}">
                    <a16:creationId xmlns:a16="http://schemas.microsoft.com/office/drawing/2014/main" id="{B0CA109C-61D5-B318-0518-48C7299FCE07}"/>
                  </a:ext>
                </a:extLst>
              </p:cNvPr>
              <p:cNvSpPr/>
              <p:nvPr/>
            </p:nvSpPr>
            <p:spPr>
              <a:xfrm>
                <a:off x="9362693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1909572" y="0"/>
                    </a:moveTo>
                    <a:lnTo>
                      <a:pt x="0" y="0"/>
                    </a:lnTo>
                    <a:lnTo>
                      <a:pt x="477011" y="477011"/>
                    </a:lnTo>
                    <a:lnTo>
                      <a:pt x="0" y="954023"/>
                    </a:lnTo>
                    <a:lnTo>
                      <a:pt x="1909572" y="954023"/>
                    </a:lnTo>
                    <a:lnTo>
                      <a:pt x="2386583" y="477011"/>
                    </a:lnTo>
                    <a:lnTo>
                      <a:pt x="1909572" y="0"/>
                    </a:lnTo>
                    <a:close/>
                  </a:path>
                </a:pathLst>
              </a:custGeom>
              <a:solidFill>
                <a:srgbClr val="009CDA"/>
              </a:solidFill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64" name="object 16">
                <a:extLst>
                  <a:ext uri="{FF2B5EF4-FFF2-40B4-BE49-F238E27FC236}">
                    <a16:creationId xmlns:a16="http://schemas.microsoft.com/office/drawing/2014/main" id="{9B7F8F37-5E72-9E03-BC66-7E331CE4DB20}"/>
                  </a:ext>
                </a:extLst>
              </p:cNvPr>
              <p:cNvSpPr/>
              <p:nvPr/>
            </p:nvSpPr>
            <p:spPr>
              <a:xfrm>
                <a:off x="9362693" y="1780794"/>
                <a:ext cx="2386965" cy="954405"/>
              </a:xfrm>
              <a:custGeom>
                <a:avLst/>
                <a:gdLst/>
                <a:ahLst/>
                <a:cxnLst/>
                <a:rect l="l" t="t" r="r" b="b"/>
                <a:pathLst>
                  <a:path w="2386965" h="954405">
                    <a:moveTo>
                      <a:pt x="0" y="0"/>
                    </a:moveTo>
                    <a:lnTo>
                      <a:pt x="1909572" y="0"/>
                    </a:lnTo>
                    <a:lnTo>
                      <a:pt x="2386583" y="477011"/>
                    </a:lnTo>
                    <a:lnTo>
                      <a:pt x="1909572" y="954023"/>
                    </a:lnTo>
                    <a:lnTo>
                      <a:pt x="0" y="954023"/>
                    </a:lnTo>
                    <a:lnTo>
                      <a:pt x="477011" y="477011"/>
                    </a:lnTo>
                    <a:lnTo>
                      <a:pt x="0" y="0"/>
                    </a:lnTo>
                    <a:close/>
                  </a:path>
                </a:pathLst>
              </a:custGeom>
              <a:ln w="25908">
                <a:solidFill>
                  <a:srgbClr val="FFFFFF"/>
                </a:solidFill>
              </a:ln>
            </p:spPr>
            <p:txBody>
              <a:bodyPr wrap="square" lIns="0" tIns="0" rIns="0" bIns="0" rtlCol="0"/>
              <a:lstStyle/>
              <a:p>
                <a:endParaRPr sz="1100"/>
              </a:p>
            </p:txBody>
          </p:sp>
          <p:sp>
            <p:nvSpPr>
              <p:cNvPr id="65" name="object 17">
                <a:extLst>
                  <a:ext uri="{FF2B5EF4-FFF2-40B4-BE49-F238E27FC236}">
                    <a16:creationId xmlns:a16="http://schemas.microsoft.com/office/drawing/2014/main" id="{6937F1B2-819D-5009-13B4-CB89A25A9754}"/>
                  </a:ext>
                </a:extLst>
              </p:cNvPr>
              <p:cNvSpPr txBox="1"/>
              <p:nvPr/>
            </p:nvSpPr>
            <p:spPr>
              <a:xfrm>
                <a:off x="10061608" y="2038791"/>
                <a:ext cx="1146752" cy="34717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ts val="1950"/>
                  </a:lnSpc>
                </a:pPr>
                <a:r>
                  <a:rPr lang="ru-RU" sz="1100" b="1" dirty="0">
                    <a:solidFill>
                      <a:srgbClr val="FFFFFF"/>
                    </a:solidFill>
                    <a:latin typeface="Calibri"/>
                    <a:cs typeface="Calibri"/>
                  </a:rPr>
                  <a:t>Продажи</a:t>
                </a:r>
                <a:endParaRPr sz="1100" b="1" dirty="0">
                  <a:latin typeface="Calibri"/>
                  <a:cs typeface="Calibri"/>
                </a:endParaRPr>
              </a:p>
            </p:txBody>
          </p:sp>
          <p:sp>
            <p:nvSpPr>
              <p:cNvPr id="66" name="object 18">
                <a:extLst>
                  <a:ext uri="{FF2B5EF4-FFF2-40B4-BE49-F238E27FC236}">
                    <a16:creationId xmlns:a16="http://schemas.microsoft.com/office/drawing/2014/main" id="{0A336BBD-0186-66B4-546B-2758300BF2CE}"/>
                  </a:ext>
                </a:extLst>
              </p:cNvPr>
              <p:cNvSpPr txBox="1"/>
              <p:nvPr/>
            </p:nvSpPr>
            <p:spPr>
              <a:xfrm>
                <a:off x="814222" y="2866088"/>
                <a:ext cx="3582670" cy="5584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99085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800" spc="5" dirty="0">
                    <a:latin typeface="Arial"/>
                    <a:cs typeface="Arial"/>
                  </a:rPr>
                  <a:t>выбор материалов (схемы, электроды, </a:t>
                </a:r>
                <a:r>
                  <a:rPr lang="ru-RU" sz="800" spc="5" dirty="0" err="1">
                    <a:latin typeface="Arial"/>
                    <a:cs typeface="Arial"/>
                  </a:rPr>
                  <a:t>адгезивы</a:t>
                </a:r>
                <a:r>
                  <a:rPr lang="ru-RU" sz="800" spc="5" dirty="0">
                    <a:latin typeface="Arial"/>
                    <a:cs typeface="Arial"/>
                  </a:rPr>
                  <a:t>)</a:t>
                </a:r>
              </a:p>
              <a:p>
                <a:pPr marL="299085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800" spc="5" dirty="0">
                    <a:latin typeface="Arial"/>
                    <a:cs typeface="Arial"/>
                  </a:rPr>
                  <a:t>электроника + прошивка + разработка софта</a:t>
                </a:r>
              </a:p>
              <a:p>
                <a:pPr marL="299085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800" spc="5" dirty="0">
                    <a:latin typeface="Arial"/>
                    <a:cs typeface="Arial"/>
                  </a:rPr>
                  <a:t>Демонстрация технологии</a:t>
                </a:r>
                <a:endParaRPr sz="800" dirty="0">
                  <a:latin typeface="Arial"/>
                  <a:cs typeface="Arial"/>
                </a:endParaRPr>
              </a:p>
            </p:txBody>
          </p:sp>
          <p:sp>
            <p:nvSpPr>
              <p:cNvPr id="67" name="object 19">
                <a:extLst>
                  <a:ext uri="{FF2B5EF4-FFF2-40B4-BE49-F238E27FC236}">
                    <a16:creationId xmlns:a16="http://schemas.microsoft.com/office/drawing/2014/main" id="{1E84C663-B785-774F-C78B-4B7C07566627}"/>
                  </a:ext>
                </a:extLst>
              </p:cNvPr>
              <p:cNvSpPr txBox="1"/>
              <p:nvPr/>
            </p:nvSpPr>
            <p:spPr>
              <a:xfrm>
                <a:off x="9651235" y="2818844"/>
                <a:ext cx="2114700" cy="88454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99085" marR="5080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900" dirty="0">
                    <a:latin typeface="Arial"/>
                    <a:cs typeface="Arial"/>
                  </a:rPr>
                  <a:t>Продажи разработанных сенсоров и устройств на их основе</a:t>
                </a:r>
                <a:endParaRPr sz="900" dirty="0">
                  <a:latin typeface="Arial"/>
                  <a:cs typeface="Arial"/>
                </a:endParaRPr>
              </a:p>
            </p:txBody>
          </p:sp>
          <p:sp>
            <p:nvSpPr>
              <p:cNvPr id="68" name="object 20">
                <a:extLst>
                  <a:ext uri="{FF2B5EF4-FFF2-40B4-BE49-F238E27FC236}">
                    <a16:creationId xmlns:a16="http://schemas.microsoft.com/office/drawing/2014/main" id="{DCA8C770-F3DB-C7EB-1E84-9F40D415281B}"/>
                  </a:ext>
                </a:extLst>
              </p:cNvPr>
              <p:cNvSpPr txBox="1"/>
              <p:nvPr/>
            </p:nvSpPr>
            <p:spPr>
              <a:xfrm>
                <a:off x="5031739" y="2831672"/>
                <a:ext cx="2315552" cy="93070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99085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800" spc="-5" dirty="0">
                    <a:latin typeface="Arial"/>
                    <a:cs typeface="Arial"/>
                  </a:rPr>
                  <a:t>Оптимизация процесса </a:t>
                </a:r>
                <a:r>
                  <a:rPr lang="en-US" sz="800" spc="-5" dirty="0" err="1">
                    <a:latin typeface="Arial"/>
                    <a:cs typeface="Arial"/>
                  </a:rPr>
                  <a:t>RnD</a:t>
                </a:r>
                <a:endParaRPr lang="ru-RU" sz="800" spc="-5" dirty="0">
                  <a:latin typeface="Arial"/>
                  <a:cs typeface="Arial"/>
                </a:endParaRPr>
              </a:p>
              <a:p>
                <a:pPr marL="299085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800" spc="-5" dirty="0">
                    <a:latin typeface="Arial"/>
                    <a:cs typeface="Arial"/>
                  </a:rPr>
                  <a:t>Постепенное увеличение размеров OPD</a:t>
                </a:r>
              </a:p>
              <a:p>
                <a:pPr marL="299085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800" spc="-5" dirty="0">
                    <a:latin typeface="Arial"/>
                    <a:cs typeface="Arial"/>
                  </a:rPr>
                  <a:t>Мониторинг операционной деятельности</a:t>
                </a:r>
                <a:endParaRPr sz="800" dirty="0">
                  <a:latin typeface="Arial"/>
                  <a:cs typeface="Arial"/>
                </a:endParaRPr>
              </a:p>
            </p:txBody>
          </p:sp>
          <p:sp>
            <p:nvSpPr>
              <p:cNvPr id="69" name="object 21">
                <a:extLst>
                  <a:ext uri="{FF2B5EF4-FFF2-40B4-BE49-F238E27FC236}">
                    <a16:creationId xmlns:a16="http://schemas.microsoft.com/office/drawing/2014/main" id="{9F58DC37-D985-0076-672F-CD07B004E883}"/>
                  </a:ext>
                </a:extLst>
              </p:cNvPr>
              <p:cNvSpPr txBox="1"/>
              <p:nvPr/>
            </p:nvSpPr>
            <p:spPr>
              <a:xfrm>
                <a:off x="7451980" y="2803203"/>
                <a:ext cx="1901824" cy="104704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299085" marR="5080" indent="-286385">
                  <a:lnSpc>
                    <a:spcPct val="100000"/>
                  </a:lnSpc>
                  <a:buFont typeface="Arial"/>
                  <a:buChar char="•"/>
                  <a:tabLst>
                    <a:tab pos="299720" algn="l"/>
                  </a:tabLst>
                </a:pPr>
                <a:r>
                  <a:rPr lang="ru-RU" sz="900" dirty="0">
                    <a:latin typeface="Arial"/>
                    <a:cs typeface="Arial"/>
                  </a:rPr>
                  <a:t>Финальное тестирование и сертификация устройства</a:t>
                </a:r>
                <a:endParaRPr lang="en-US" sz="900" dirty="0">
                  <a:latin typeface="Arial"/>
                  <a:cs typeface="Arial"/>
                </a:endParaRPr>
              </a:p>
              <a:p>
                <a:pPr marL="12700" marR="5080">
                  <a:lnSpc>
                    <a:spcPct val="100000"/>
                  </a:lnSpc>
                  <a:tabLst>
                    <a:tab pos="299720" algn="l"/>
                  </a:tabLst>
                </a:pPr>
                <a:endParaRPr sz="900" dirty="0">
                  <a:latin typeface="Arial"/>
                  <a:cs typeface="Arial"/>
                </a:endParaRPr>
              </a:p>
            </p:txBody>
          </p:sp>
        </p:grp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EF38974B-56BE-CE0C-73B2-60D86B18B157}"/>
                </a:ext>
              </a:extLst>
            </p:cNvPr>
            <p:cNvGrpSpPr/>
            <p:nvPr/>
          </p:nvGrpSpPr>
          <p:grpSpPr>
            <a:xfrm>
              <a:off x="-297001" y="872678"/>
              <a:ext cx="8961120" cy="823950"/>
              <a:chOff x="-348709" y="508357"/>
              <a:chExt cx="8961120" cy="823950"/>
            </a:xfrm>
          </p:grpSpPr>
          <p:cxnSp>
            <p:nvCxnSpPr>
              <p:cNvPr id="18" name="Прямая со стрелкой 17">
                <a:extLst>
                  <a:ext uri="{FF2B5EF4-FFF2-40B4-BE49-F238E27FC236}">
                    <a16:creationId xmlns:a16="http://schemas.microsoft.com/office/drawing/2014/main" id="{4974F06A-32CF-C3F3-DF32-2815EFDD8D8A}"/>
                  </a:ext>
                </a:extLst>
              </p:cNvPr>
              <p:cNvCxnSpPr/>
              <p:nvPr/>
            </p:nvCxnSpPr>
            <p:spPr>
              <a:xfrm>
                <a:off x="-348709" y="1332307"/>
                <a:ext cx="8961120" cy="0"/>
              </a:xfrm>
              <a:prstGeom prst="straightConnector1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Google Shape;335;p17">
                <a:extLst>
                  <a:ext uri="{FF2B5EF4-FFF2-40B4-BE49-F238E27FC236}">
                    <a16:creationId xmlns:a16="http://schemas.microsoft.com/office/drawing/2014/main" id="{A54ABBEE-2343-FC5E-FFBE-0E9144E71921}"/>
                  </a:ext>
                </a:extLst>
              </p:cNvPr>
              <p:cNvSpPr/>
              <p:nvPr/>
            </p:nvSpPr>
            <p:spPr>
              <a:xfrm>
                <a:off x="4338708" y="1046446"/>
                <a:ext cx="243238" cy="238444"/>
              </a:xfrm>
              <a:prstGeom prst="ellipse">
                <a:avLst/>
              </a:prstGeom>
              <a:solidFill>
                <a:srgbClr val="39C183"/>
              </a:solidFill>
              <a:ln>
                <a:solidFill>
                  <a:schemeClr val="bg1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43" name="Прямая со стрелкой 42">
                <a:extLst>
                  <a:ext uri="{FF2B5EF4-FFF2-40B4-BE49-F238E27FC236}">
                    <a16:creationId xmlns:a16="http://schemas.microsoft.com/office/drawing/2014/main" id="{8241D918-F073-F6DA-A01B-71144AFE01F6}"/>
                  </a:ext>
                </a:extLst>
              </p:cNvPr>
              <p:cNvCxnSpPr/>
              <p:nvPr/>
            </p:nvCxnSpPr>
            <p:spPr>
              <a:xfrm flipV="1">
                <a:off x="4460327" y="771277"/>
                <a:ext cx="0" cy="251316"/>
              </a:xfrm>
              <a:prstGeom prst="straightConnector1">
                <a:avLst/>
              </a:prstGeom>
              <a:ln>
                <a:solidFill>
                  <a:srgbClr val="39C183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D4691C77-7556-3DBD-E021-D745FA6D4181}"/>
                  </a:ext>
                </a:extLst>
              </p:cNvPr>
              <p:cNvSpPr/>
              <p:nvPr/>
            </p:nvSpPr>
            <p:spPr>
              <a:xfrm>
                <a:off x="3927395" y="508357"/>
                <a:ext cx="875491" cy="321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Now TRL 5</a:t>
                </a:r>
                <a:endPara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45" name="Google Shape;335;p17">
                <a:extLst>
                  <a:ext uri="{FF2B5EF4-FFF2-40B4-BE49-F238E27FC236}">
                    <a16:creationId xmlns:a16="http://schemas.microsoft.com/office/drawing/2014/main" id="{19304D77-DB67-A320-580F-9A3286A8C466}"/>
                  </a:ext>
                </a:extLst>
              </p:cNvPr>
              <p:cNvSpPr/>
              <p:nvPr/>
            </p:nvSpPr>
            <p:spPr>
              <a:xfrm>
                <a:off x="6087735" y="1069893"/>
                <a:ext cx="243238" cy="238444"/>
              </a:xfrm>
              <a:prstGeom prst="ellipse">
                <a:avLst/>
              </a:prstGeom>
              <a:solidFill>
                <a:srgbClr val="DD5462"/>
              </a:solidFill>
              <a:ln>
                <a:solidFill>
                  <a:schemeClr val="bg1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46" name="Прямая со стрелкой 45">
                <a:extLst>
                  <a:ext uri="{FF2B5EF4-FFF2-40B4-BE49-F238E27FC236}">
                    <a16:creationId xmlns:a16="http://schemas.microsoft.com/office/drawing/2014/main" id="{78E39BA8-E2DC-6775-8AA7-5745637764C4}"/>
                  </a:ext>
                </a:extLst>
              </p:cNvPr>
              <p:cNvCxnSpPr/>
              <p:nvPr/>
            </p:nvCxnSpPr>
            <p:spPr>
              <a:xfrm flipV="1">
                <a:off x="6211109" y="771277"/>
                <a:ext cx="0" cy="251316"/>
              </a:xfrm>
              <a:prstGeom prst="straightConnector1">
                <a:avLst/>
              </a:prstGeom>
              <a:ln>
                <a:solidFill>
                  <a:srgbClr val="DD5462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Google Shape;335;p17">
                <a:extLst>
                  <a:ext uri="{FF2B5EF4-FFF2-40B4-BE49-F238E27FC236}">
                    <a16:creationId xmlns:a16="http://schemas.microsoft.com/office/drawing/2014/main" id="{3136C53A-75C3-8572-111C-C8D308E48AB2}"/>
                  </a:ext>
                </a:extLst>
              </p:cNvPr>
              <p:cNvSpPr/>
              <p:nvPr/>
            </p:nvSpPr>
            <p:spPr>
              <a:xfrm>
                <a:off x="7836762" y="1069893"/>
                <a:ext cx="243238" cy="238444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bg1"/>
                </a:solidFill>
                <a:headEnd type="none" w="sm" len="sm"/>
                <a:tailEnd type="none" w="sm" len="sm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endParaRPr>
              </a:p>
            </p:txBody>
          </p:sp>
          <p:cxnSp>
            <p:nvCxnSpPr>
              <p:cNvPr id="48" name="Прямая со стрелкой 47">
                <a:extLst>
                  <a:ext uri="{FF2B5EF4-FFF2-40B4-BE49-F238E27FC236}">
                    <a16:creationId xmlns:a16="http://schemas.microsoft.com/office/drawing/2014/main" id="{E1CCEC6B-8D1D-F505-C85E-0B88B0D5DB20}"/>
                  </a:ext>
                </a:extLst>
              </p:cNvPr>
              <p:cNvCxnSpPr/>
              <p:nvPr/>
            </p:nvCxnSpPr>
            <p:spPr>
              <a:xfrm flipV="1">
                <a:off x="7961892" y="771277"/>
                <a:ext cx="0" cy="251316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0F722CB-E484-6001-81B8-98DA4C8C24C2}"/>
                  </a:ext>
                </a:extLst>
              </p:cNvPr>
              <p:cNvSpPr/>
              <p:nvPr/>
            </p:nvSpPr>
            <p:spPr>
              <a:xfrm>
                <a:off x="5940041" y="508357"/>
                <a:ext cx="477820" cy="321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2024</a:t>
                </a:r>
                <a:endPara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0" name="Прямоугольник 49">
                <a:extLst>
                  <a:ext uri="{FF2B5EF4-FFF2-40B4-BE49-F238E27FC236}">
                    <a16:creationId xmlns:a16="http://schemas.microsoft.com/office/drawing/2014/main" id="{15D43C53-FCAF-B2DD-62A8-DFB55D2B49EA}"/>
                  </a:ext>
                </a:extLst>
              </p:cNvPr>
              <p:cNvSpPr/>
              <p:nvPr/>
            </p:nvSpPr>
            <p:spPr>
              <a:xfrm>
                <a:off x="7663541" y="508357"/>
                <a:ext cx="477820" cy="3218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/>
                    <a:cs typeface="Arial"/>
                  </a:rPr>
                  <a:t>2025</a:t>
                </a:r>
                <a:endParaRPr lang="ru-RU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5" name="Google Shape;335;p17">
              <a:extLst>
                <a:ext uri="{FF2B5EF4-FFF2-40B4-BE49-F238E27FC236}">
                  <a16:creationId xmlns:a16="http://schemas.microsoft.com/office/drawing/2014/main" id="{BD798AE0-30AF-E6D9-C9A3-F28C6B7FC95C}"/>
                </a:ext>
              </a:extLst>
            </p:cNvPr>
            <p:cNvSpPr/>
            <p:nvPr/>
          </p:nvSpPr>
          <p:spPr>
            <a:xfrm>
              <a:off x="1985083" y="1408120"/>
              <a:ext cx="243238" cy="23844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  <a:headEnd type="none" w="sm" len="sm"/>
              <a:tailEnd type="none" w="sm" len="sm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072F58C6-B0F2-B3A8-B9F7-747312C313A3}"/>
                </a:ext>
              </a:extLst>
            </p:cNvPr>
            <p:cNvCxnSpPr/>
            <p:nvPr/>
          </p:nvCxnSpPr>
          <p:spPr>
            <a:xfrm flipV="1">
              <a:off x="2106702" y="1132951"/>
              <a:ext cx="0" cy="2513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68A0FE0-DB22-E599-9553-AEB136420F11}"/>
                </a:ext>
              </a:extLst>
            </p:cNvPr>
            <p:cNvSpPr/>
            <p:nvPr/>
          </p:nvSpPr>
          <p:spPr>
            <a:xfrm>
              <a:off x="1573770" y="870031"/>
              <a:ext cx="823287" cy="3218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/>
                  <a:cs typeface="Arial"/>
                </a:rPr>
                <a:t>2021-2022</a:t>
              </a:r>
              <a:endPara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DD49D02E-AA4B-CE84-99B8-E222A92216AA}"/>
              </a:ext>
            </a:extLst>
          </p:cNvPr>
          <p:cNvCxnSpPr>
            <a:cxnSpLocks/>
          </p:cNvCxnSpPr>
          <p:nvPr/>
        </p:nvCxnSpPr>
        <p:spPr>
          <a:xfrm flipH="1">
            <a:off x="8863924" y="1584070"/>
            <a:ext cx="15428" cy="4758379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93F554E-36EE-9029-6F0A-976733FE50D4}"/>
              </a:ext>
            </a:extLst>
          </p:cNvPr>
          <p:cNvSpPr txBox="1"/>
          <p:nvPr/>
        </p:nvSpPr>
        <p:spPr>
          <a:xfrm>
            <a:off x="9296689" y="1130304"/>
            <a:ext cx="225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AAB0D"/>
                </a:solidFill>
                <a:latin typeface="Gilroy" panose="00000500000000000000" pitchFamily="2" charset="-52"/>
              </a:rPr>
              <a:t>Рынок</a:t>
            </a:r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5BE73D-D53D-7322-3477-638F4D93E560}"/>
              </a:ext>
            </a:extLst>
          </p:cNvPr>
          <p:cNvSpPr txBox="1"/>
          <p:nvPr/>
        </p:nvSpPr>
        <p:spPr>
          <a:xfrm>
            <a:off x="5613684" y="1864771"/>
            <a:ext cx="3210662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8203"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TFT </a:t>
            </a:r>
            <a:r>
              <a:rPr lang="ru-RU" sz="1200" dirty="0" err="1">
                <a:latin typeface="Gilroy" panose="00000500000000000000"/>
              </a:rPr>
              <a:t>vs</a:t>
            </a:r>
            <a:r>
              <a:rPr lang="ru-RU" sz="1200" dirty="0">
                <a:latin typeface="Gilroy" panose="00000500000000000000"/>
              </a:rPr>
              <a:t> Классический кремний: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Тонкий, легкий и гибкий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Быстрее отклик и сниженное энергопотребление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Более эффективный процесс производства (большее количество сенсоров при более низкой температуре за цикл)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b="1" dirty="0">
                <a:solidFill>
                  <a:srgbClr val="444444"/>
                </a:solidFill>
                <a:latin typeface="Gilroy" panose="00000500000000000000"/>
              </a:rPr>
              <a:t>Дешевле минимум в 2 раза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A576-EE8E-87C5-ED9E-EBD7992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6" y="547864"/>
            <a:ext cx="7342807" cy="4395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DA"/>
                </a:solidFill>
                <a:latin typeface="Gilroy" panose="00000500000000000000" pitchFamily="2" charset="-52"/>
              </a:rPr>
              <a:t>Целевые рынки – </a:t>
            </a:r>
            <a:r>
              <a:rPr lang="ru-RU" sz="2800" b="1" dirty="0">
                <a:solidFill>
                  <a:srgbClr val="FAAB0D"/>
                </a:solidFill>
                <a:latin typeface="Gilroy" panose="00000500000000000000" pitchFamily="2" charset="-52"/>
              </a:rPr>
              <a:t>Биометрические сенсоры</a:t>
            </a:r>
            <a:endParaRPr lang="en-US" sz="2800" b="1" dirty="0">
              <a:solidFill>
                <a:srgbClr val="FAAB0D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1268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5B263-EF44-C61F-2DAB-B4D62EE4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9DE51C2-A57A-494B-BC69-BAE58333CB3C}"/>
              </a:ext>
            </a:extLst>
          </p:cNvPr>
          <p:cNvSpPr txBox="1"/>
          <p:nvPr/>
        </p:nvSpPr>
        <p:spPr>
          <a:xfrm>
            <a:off x="1144901" y="1097716"/>
            <a:ext cx="7488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ilroy" panose="00000500000000000000"/>
              </a:rPr>
              <a:t>Рентгеновский детектор - устройство, предназначенное для получения цифровых рентгеновских изображений. С использованием гибких фотодиодов можно получить гибкий рентгеновский детектор</a:t>
            </a:r>
            <a:endParaRPr lang="en-US" sz="1600" dirty="0">
              <a:latin typeface="Gilroy" panose="0000050000000000000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1BD5B-1A50-A3FA-F13D-3DAADB8E4FA7}"/>
              </a:ext>
            </a:extLst>
          </p:cNvPr>
          <p:cNvSpPr txBox="1"/>
          <p:nvPr/>
        </p:nvSpPr>
        <p:spPr>
          <a:xfrm>
            <a:off x="1123815" y="5863509"/>
            <a:ext cx="6873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ilroy" panose="00000500000000000000"/>
              </a:rPr>
              <a:t>В России полностью отсутствует производство отечественных рентгеновских </a:t>
            </a:r>
            <a:r>
              <a:rPr lang="ru-RU" sz="1600" dirty="0" err="1">
                <a:latin typeface="Gilroy" panose="00000500000000000000"/>
              </a:rPr>
              <a:t>плоскопанельных</a:t>
            </a:r>
            <a:r>
              <a:rPr lang="ru-RU" sz="1600" dirty="0">
                <a:latin typeface="Gilroy" panose="00000500000000000000"/>
              </a:rPr>
              <a:t> детекторов. Все рентгеновские детекторы в России либо импортные, либо собираются из ключевых импортных комплектующих.</a:t>
            </a:r>
            <a:endParaRPr lang="en-US" sz="1600" dirty="0">
              <a:latin typeface="Gilroy" panose="0000050000000000000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E95FE-0F17-31B7-70CF-9186435B3E5C}"/>
              </a:ext>
            </a:extLst>
          </p:cNvPr>
          <p:cNvSpPr txBox="1"/>
          <p:nvPr/>
        </p:nvSpPr>
        <p:spPr>
          <a:xfrm>
            <a:off x="8775178" y="1055913"/>
            <a:ext cx="313221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AAB0D"/>
                </a:solidFill>
                <a:latin typeface="Gilroy" panose="00000500000000000000"/>
              </a:rPr>
              <a:t>Рентгеновские детекторы для медицины</a:t>
            </a:r>
          </a:p>
          <a:p>
            <a:pPr algn="ctr"/>
            <a:endParaRPr lang="ru-RU" sz="1200" dirty="0">
              <a:latin typeface="Gilroy" panose="00000500000000000000"/>
            </a:endParaRPr>
          </a:p>
          <a:p>
            <a:pPr algn="ctr"/>
            <a:r>
              <a:rPr lang="ru-RU" sz="1200" b="1" dirty="0">
                <a:latin typeface="Gilroy" panose="00000500000000000000"/>
              </a:rPr>
              <a:t>Рынок в РФ в 2019 году составлял 1,5-2,5 млрд руб. </a:t>
            </a:r>
            <a:r>
              <a:rPr lang="ru-RU" sz="1200" dirty="0">
                <a:latin typeface="Gilroy" panose="00000500000000000000"/>
              </a:rPr>
              <a:t>(до 5-10% от рынка оборудования для лучевой диагностики – 28 </a:t>
            </a:r>
            <a:r>
              <a:rPr lang="ru-RU" sz="1200" dirty="0" err="1">
                <a:latin typeface="Gilroy" panose="00000500000000000000"/>
              </a:rPr>
              <a:t>млрд.руб</a:t>
            </a:r>
            <a:r>
              <a:rPr lang="ru-RU" sz="1200" dirty="0">
                <a:latin typeface="Gilroy" panose="00000500000000000000"/>
              </a:rPr>
              <a:t>)</a:t>
            </a:r>
          </a:p>
          <a:p>
            <a:pPr algn="ctr"/>
            <a:endParaRPr lang="ru-RU" sz="1200" dirty="0">
              <a:latin typeface="Gilroy" panose="0000050000000000000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40F72-878D-1629-91B9-CE24AE201AED}"/>
              </a:ext>
            </a:extLst>
          </p:cNvPr>
          <p:cNvSpPr txBox="1"/>
          <p:nvPr/>
        </p:nvSpPr>
        <p:spPr>
          <a:xfrm>
            <a:off x="8688155" y="2538979"/>
            <a:ext cx="33017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AAB0D"/>
                </a:solidFill>
                <a:latin typeface="Gilroy" panose="00000500000000000000"/>
              </a:rPr>
              <a:t>Рентгеновские детекторы для промышленности</a:t>
            </a:r>
          </a:p>
          <a:p>
            <a:pPr algn="ctr"/>
            <a:endParaRPr lang="ru-RU" sz="1600" b="1" dirty="0">
              <a:solidFill>
                <a:srgbClr val="FAAB0D"/>
              </a:solidFill>
              <a:latin typeface="Gilroy" panose="00000500000000000000"/>
            </a:endParaRPr>
          </a:p>
          <a:p>
            <a:pPr algn="ctr"/>
            <a:r>
              <a:rPr lang="ru-RU" sz="1200" dirty="0">
                <a:latin typeface="Gilroy" panose="00000500000000000000"/>
              </a:rPr>
              <a:t>Рынок в РФ в 2021 году составлял до 500 </a:t>
            </a:r>
            <a:r>
              <a:rPr lang="ru-RU" sz="1200" dirty="0" err="1">
                <a:latin typeface="Gilroy" panose="00000500000000000000"/>
              </a:rPr>
              <a:t>млн.руб</a:t>
            </a:r>
            <a:r>
              <a:rPr lang="ru-RU" sz="1200" dirty="0">
                <a:latin typeface="Gilroy" panose="00000500000000000000"/>
              </a:rPr>
              <a:t>. (до 5-10% рынка оборудования неразрушающего контроля ~6,73 млрд. руб.)</a:t>
            </a:r>
          </a:p>
        </p:txBody>
      </p: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DD49D02E-AA4B-CE84-99B8-E222A92216AA}"/>
              </a:ext>
            </a:extLst>
          </p:cNvPr>
          <p:cNvCxnSpPr>
            <a:cxnSpLocks/>
          </p:cNvCxnSpPr>
          <p:nvPr/>
        </p:nvCxnSpPr>
        <p:spPr>
          <a:xfrm flipH="1">
            <a:off x="8531077" y="275956"/>
            <a:ext cx="15428" cy="6367451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993F554E-36EE-9029-6F0A-976733FE50D4}"/>
              </a:ext>
            </a:extLst>
          </p:cNvPr>
          <p:cNvSpPr txBox="1"/>
          <p:nvPr/>
        </p:nvSpPr>
        <p:spPr>
          <a:xfrm>
            <a:off x="9145749" y="602147"/>
            <a:ext cx="2258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FAAB0D"/>
                </a:solidFill>
                <a:latin typeface="Gilroy" panose="00000500000000000000" pitchFamily="2" charset="-52"/>
              </a:rPr>
              <a:t>Рынок</a:t>
            </a:r>
            <a:endParaRPr lang="ru-RU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75BE73D-D53D-7322-3477-638F4D93E560}"/>
              </a:ext>
            </a:extLst>
          </p:cNvPr>
          <p:cNvSpPr txBox="1"/>
          <p:nvPr/>
        </p:nvSpPr>
        <p:spPr>
          <a:xfrm>
            <a:off x="6107227" y="2126150"/>
            <a:ext cx="2294696" cy="36009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8203"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Преимущества гибкого рентген детектора: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Высокая чувствительность, доза облучения в 3 раза ниже 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Габариты и вес устройства в 2 раза меньше (легкость, мобильность) 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Гибкость и ударостойкость изделия 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Высокое быстродействие 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Панорамный снимок за счет изогнутого форм-фактора 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Цифровое цветное изображение 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ru-RU" sz="1200" dirty="0">
                <a:latin typeface="Gilroy" panose="00000500000000000000"/>
              </a:rPr>
              <a:t>Стоимость в 2 раза ниже по сравнению с кремниевой электроникой</a:t>
            </a:r>
          </a:p>
          <a:p>
            <a:pPr marL="144000" indent="-144000" defTabSz="688203">
              <a:buSzPct val="100000"/>
              <a:buChar char="-"/>
              <a:defRPr sz="1200" b="1">
                <a:solidFill>
                  <a:srgbClr val="444444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ru-RU" sz="1200" b="1" dirty="0">
              <a:solidFill>
                <a:srgbClr val="444444"/>
              </a:solidFill>
              <a:latin typeface="Gilroy" panose="0000050000000000000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A576-EE8E-87C5-ED9E-EBD7992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6" y="547864"/>
            <a:ext cx="7342807" cy="4395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DA"/>
                </a:solidFill>
                <a:latin typeface="Gilroy" panose="00000500000000000000" pitchFamily="2" charset="-52"/>
              </a:rPr>
              <a:t>Целевые рынки – </a:t>
            </a:r>
            <a:r>
              <a:rPr lang="ru-RU" sz="2800" b="1" dirty="0">
                <a:solidFill>
                  <a:srgbClr val="FAAB0D"/>
                </a:solidFill>
                <a:latin typeface="Gilroy" panose="00000500000000000000" pitchFamily="2" charset="-52"/>
              </a:rPr>
              <a:t>Рентгеновский детектор</a:t>
            </a:r>
            <a:endParaRPr lang="en-US" sz="2800" b="1" dirty="0">
              <a:solidFill>
                <a:srgbClr val="FAAB0D"/>
              </a:solidFill>
              <a:latin typeface="Gilroy" panose="00000500000000000000" pitchFamily="2" charset="-52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9883F37-E93F-AD5C-A659-FD23654B231F}"/>
              </a:ext>
            </a:extLst>
          </p:cNvPr>
          <p:cNvGrpSpPr/>
          <p:nvPr/>
        </p:nvGrpSpPr>
        <p:grpSpPr>
          <a:xfrm>
            <a:off x="1123815" y="1970134"/>
            <a:ext cx="4800989" cy="3810724"/>
            <a:chOff x="606734" y="4423376"/>
            <a:chExt cx="2828617" cy="1894874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52738CA9-82EC-EC70-C99E-F9232301DCCA}"/>
                </a:ext>
              </a:extLst>
            </p:cNvPr>
            <p:cNvGrpSpPr/>
            <p:nvPr/>
          </p:nvGrpSpPr>
          <p:grpSpPr>
            <a:xfrm>
              <a:off x="606734" y="4423376"/>
              <a:ext cx="1655660" cy="1815925"/>
              <a:chOff x="870222" y="4409485"/>
              <a:chExt cx="1709484" cy="1815925"/>
            </a:xfrm>
          </p:grpSpPr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C565B7EC-41E7-3E07-1E87-15C3E651B8FA}"/>
                  </a:ext>
                </a:extLst>
              </p:cNvPr>
              <p:cNvSpPr/>
              <p:nvPr/>
            </p:nvSpPr>
            <p:spPr>
              <a:xfrm>
                <a:off x="878261" y="6003160"/>
                <a:ext cx="1696657" cy="222250"/>
              </a:xfrm>
              <a:prstGeom prst="rect">
                <a:avLst/>
              </a:prstGeom>
              <a:solidFill>
                <a:srgbClr val="5F82AD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ru-RU" sz="1200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0" name="Трапеция 29">
                <a:extLst>
                  <a:ext uri="{FF2B5EF4-FFF2-40B4-BE49-F238E27FC236}">
                    <a16:creationId xmlns:a16="http://schemas.microsoft.com/office/drawing/2014/main" id="{E301753F-1FB2-E5B5-5F3C-7D22ED8E4DFC}"/>
                  </a:ext>
                </a:extLst>
              </p:cNvPr>
              <p:cNvSpPr/>
              <p:nvPr/>
            </p:nvSpPr>
            <p:spPr>
              <a:xfrm>
                <a:off x="878261" y="5701535"/>
                <a:ext cx="1696657" cy="301625"/>
              </a:xfrm>
              <a:prstGeom prst="trapezoid">
                <a:avLst>
                  <a:gd name="adj" fmla="val 86085"/>
                </a:avLst>
              </a:prstGeom>
              <a:solidFill>
                <a:srgbClr val="8496AF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ru-RU" sz="1200" b="1" dirty="0">
                  <a:solidFill>
                    <a:schemeClr val="tx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endParaRPr>
              </a:p>
            </p:txBody>
          </p:sp>
          <p:sp>
            <p:nvSpPr>
              <p:cNvPr id="31" name="object 23">
                <a:extLst>
                  <a:ext uri="{FF2B5EF4-FFF2-40B4-BE49-F238E27FC236}">
                    <a16:creationId xmlns:a16="http://schemas.microsoft.com/office/drawing/2014/main" id="{802200E7-0702-C516-B4BE-52A0327F6A91}"/>
                  </a:ext>
                </a:extLst>
              </p:cNvPr>
              <p:cNvSpPr txBox="1"/>
              <p:nvPr/>
            </p:nvSpPr>
            <p:spPr>
              <a:xfrm>
                <a:off x="878261" y="5980665"/>
                <a:ext cx="1696657" cy="24474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12700" lvl="0" algn="ctr">
                  <a:defRPr/>
                </a:pPr>
                <a:r>
                  <a:rPr lang="en-US" sz="1400" b="1" spc="-35" dirty="0">
                    <a:cs typeface="Arial"/>
                  </a:rPr>
                  <a:t>TFT-</a:t>
                </a:r>
                <a:r>
                  <a:rPr lang="ru-RU" sz="1400" b="1" spc="-35" dirty="0">
                    <a:cs typeface="Arial"/>
                  </a:rPr>
                  <a:t>МАТРИЦА</a:t>
                </a:r>
              </a:p>
            </p:txBody>
          </p: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5B9928C5-6C00-7FF6-CE0E-C1F0108F0E00}"/>
                  </a:ext>
                </a:extLst>
              </p:cNvPr>
              <p:cNvGrpSpPr/>
              <p:nvPr/>
            </p:nvGrpSpPr>
            <p:grpSpPr>
              <a:xfrm>
                <a:off x="878261" y="5434391"/>
                <a:ext cx="1701445" cy="478265"/>
                <a:chOff x="878261" y="5281991"/>
                <a:chExt cx="1701445" cy="478265"/>
              </a:xfrm>
            </p:grpSpPr>
            <p:sp>
              <p:nvSpPr>
                <p:cNvPr id="82" name="Прямоугольник 81">
                  <a:extLst>
                    <a:ext uri="{FF2B5EF4-FFF2-40B4-BE49-F238E27FC236}">
                      <a16:creationId xmlns:a16="http://schemas.microsoft.com/office/drawing/2014/main" id="{79BE5EEF-D758-551B-4C43-B5966AEB63E2}"/>
                    </a:ext>
                  </a:extLst>
                </p:cNvPr>
                <p:cNvSpPr/>
                <p:nvPr/>
              </p:nvSpPr>
              <p:spPr>
                <a:xfrm>
                  <a:off x="878261" y="5513635"/>
                  <a:ext cx="1696657" cy="22225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3" name="Трапеция 82">
                  <a:extLst>
                    <a:ext uri="{FF2B5EF4-FFF2-40B4-BE49-F238E27FC236}">
                      <a16:creationId xmlns:a16="http://schemas.microsoft.com/office/drawing/2014/main" id="{79193C73-F10F-AD72-B1BB-932158428E54}"/>
                    </a:ext>
                  </a:extLst>
                </p:cNvPr>
                <p:cNvSpPr/>
                <p:nvPr/>
              </p:nvSpPr>
              <p:spPr>
                <a:xfrm>
                  <a:off x="878261" y="5281991"/>
                  <a:ext cx="1696657" cy="231644"/>
                </a:xfrm>
                <a:prstGeom prst="trapezoid">
                  <a:avLst>
                    <a:gd name="adj" fmla="val 86085"/>
                  </a:avLst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4" name="object 23">
                  <a:extLst>
                    <a:ext uri="{FF2B5EF4-FFF2-40B4-BE49-F238E27FC236}">
                      <a16:creationId xmlns:a16="http://schemas.microsoft.com/office/drawing/2014/main" id="{C0C6B5E2-3C9B-ABC8-8F22-3C498130057C}"/>
                    </a:ext>
                  </a:extLst>
                </p:cNvPr>
                <p:cNvSpPr txBox="1"/>
                <p:nvPr/>
              </p:nvSpPr>
              <p:spPr>
                <a:xfrm>
                  <a:off x="883049" y="5515511"/>
                  <a:ext cx="1696657" cy="24474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vert="horz" wrap="square" lIns="0" tIns="0" rIns="0" bIns="0" rtlCol="0" anchor="ctr">
                  <a:noAutofit/>
                </a:bodyPr>
                <a:lstStyle/>
                <a:p>
                  <a:pPr marL="1270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-35" normalizeH="0" baseline="0" noProof="0" dirty="0">
                      <a:ln>
                        <a:noFill/>
                      </a:ln>
                      <a:effectLst/>
                      <a:uLnTx/>
                      <a:uFillTx/>
                      <a:ea typeface="+mn-ea"/>
                      <a:cs typeface="Arial"/>
                    </a:rPr>
                    <a:t>ФОТОДИОД</a:t>
                  </a:r>
                  <a:endParaRPr kumimoji="0" lang="ru-RU" sz="14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9CEB326F-E298-7383-FB09-2323605F82F0}"/>
                  </a:ext>
                </a:extLst>
              </p:cNvPr>
              <p:cNvSpPr/>
              <p:nvPr/>
            </p:nvSpPr>
            <p:spPr>
              <a:xfrm>
                <a:off x="870327" y="5022932"/>
                <a:ext cx="1696657" cy="2222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4" name="Трапеция 33">
                <a:extLst>
                  <a:ext uri="{FF2B5EF4-FFF2-40B4-BE49-F238E27FC236}">
                    <a16:creationId xmlns:a16="http://schemas.microsoft.com/office/drawing/2014/main" id="{63C35296-7898-EAA1-99FB-A69D6F51454A}"/>
                  </a:ext>
                </a:extLst>
              </p:cNvPr>
              <p:cNvSpPr/>
              <p:nvPr/>
            </p:nvSpPr>
            <p:spPr>
              <a:xfrm>
                <a:off x="870327" y="4721307"/>
                <a:ext cx="1696657" cy="301625"/>
              </a:xfrm>
              <a:prstGeom prst="trapezoid">
                <a:avLst>
                  <a:gd name="adj" fmla="val 86085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5" name="object 23">
                <a:extLst>
                  <a:ext uri="{FF2B5EF4-FFF2-40B4-BE49-F238E27FC236}">
                    <a16:creationId xmlns:a16="http://schemas.microsoft.com/office/drawing/2014/main" id="{21D76B5C-0F4A-5806-0D99-843503BB4450}"/>
                  </a:ext>
                </a:extLst>
              </p:cNvPr>
              <p:cNvSpPr txBox="1"/>
              <p:nvPr/>
            </p:nvSpPr>
            <p:spPr>
              <a:xfrm>
                <a:off x="870222" y="4998890"/>
                <a:ext cx="1696657" cy="244745"/>
              </a:xfrm>
              <a:prstGeom prst="rect">
                <a:avLst/>
              </a:prstGeom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35" normalizeH="0" baseline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/>
                  </a:rPr>
                  <a:t>СЦИНТИЛЯТОР</a:t>
                </a:r>
                <a:endPara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grpSp>
            <p:nvGrpSpPr>
              <p:cNvPr id="36" name="Группа 35">
                <a:extLst>
                  <a:ext uri="{FF2B5EF4-FFF2-40B4-BE49-F238E27FC236}">
                    <a16:creationId xmlns:a16="http://schemas.microsoft.com/office/drawing/2014/main" id="{3C9D5570-6D66-8AA2-5756-90E1D33260FA}"/>
                  </a:ext>
                </a:extLst>
              </p:cNvPr>
              <p:cNvGrpSpPr/>
              <p:nvPr/>
            </p:nvGrpSpPr>
            <p:grpSpPr>
              <a:xfrm>
                <a:off x="1120769" y="4419596"/>
                <a:ext cx="1225538" cy="532031"/>
                <a:chOff x="1184269" y="4419596"/>
                <a:chExt cx="1225538" cy="532031"/>
              </a:xfrm>
            </p:grpSpPr>
            <p:sp>
              <p:nvSpPr>
                <p:cNvPr id="76" name="Стрелка вниз 110">
                  <a:extLst>
                    <a:ext uri="{FF2B5EF4-FFF2-40B4-BE49-F238E27FC236}">
                      <a16:creationId xmlns:a16="http://schemas.microsoft.com/office/drawing/2014/main" id="{AE33F0D4-95AD-3A20-4BEF-D068854A8186}"/>
                    </a:ext>
                  </a:extLst>
                </p:cNvPr>
                <p:cNvSpPr/>
                <p:nvPr/>
              </p:nvSpPr>
              <p:spPr>
                <a:xfrm>
                  <a:off x="1184269" y="4419600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729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7" name="Стрелка вниз 111">
                  <a:extLst>
                    <a:ext uri="{FF2B5EF4-FFF2-40B4-BE49-F238E27FC236}">
                      <a16:creationId xmlns:a16="http://schemas.microsoft.com/office/drawing/2014/main" id="{0B0BD500-18B1-18F6-CB88-1F0C0CD69528}"/>
                    </a:ext>
                  </a:extLst>
                </p:cNvPr>
                <p:cNvSpPr/>
                <p:nvPr/>
              </p:nvSpPr>
              <p:spPr>
                <a:xfrm>
                  <a:off x="1387469" y="4419599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729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8" name="Стрелка вниз 112">
                  <a:extLst>
                    <a:ext uri="{FF2B5EF4-FFF2-40B4-BE49-F238E27FC236}">
                      <a16:creationId xmlns:a16="http://schemas.microsoft.com/office/drawing/2014/main" id="{CB6C4024-41C3-69BB-4CF2-8FB9ABD93A23}"/>
                    </a:ext>
                  </a:extLst>
                </p:cNvPr>
                <p:cNvSpPr/>
                <p:nvPr/>
              </p:nvSpPr>
              <p:spPr>
                <a:xfrm>
                  <a:off x="1593838" y="4419599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729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9" name="Стрелка вниз 113">
                  <a:extLst>
                    <a:ext uri="{FF2B5EF4-FFF2-40B4-BE49-F238E27FC236}">
                      <a16:creationId xmlns:a16="http://schemas.microsoft.com/office/drawing/2014/main" id="{2039AF84-C57A-45D5-CC8A-B2E80FF88B49}"/>
                    </a:ext>
                  </a:extLst>
                </p:cNvPr>
                <p:cNvSpPr/>
                <p:nvPr/>
              </p:nvSpPr>
              <p:spPr>
                <a:xfrm>
                  <a:off x="1797038" y="4419598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729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0" name="Стрелка вниз 119">
                  <a:extLst>
                    <a:ext uri="{FF2B5EF4-FFF2-40B4-BE49-F238E27FC236}">
                      <a16:creationId xmlns:a16="http://schemas.microsoft.com/office/drawing/2014/main" id="{610D3125-733F-4B8C-A4CD-F017CBBCA44F}"/>
                    </a:ext>
                  </a:extLst>
                </p:cNvPr>
                <p:cNvSpPr/>
                <p:nvPr/>
              </p:nvSpPr>
              <p:spPr>
                <a:xfrm>
                  <a:off x="2003407" y="4419597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729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81" name="Стрелка вниз 120">
                  <a:extLst>
                    <a:ext uri="{FF2B5EF4-FFF2-40B4-BE49-F238E27FC236}">
                      <a16:creationId xmlns:a16="http://schemas.microsoft.com/office/drawing/2014/main" id="{32787AB9-B5A1-B182-377A-D073CA273FB9}"/>
                    </a:ext>
                  </a:extLst>
                </p:cNvPr>
                <p:cNvSpPr/>
                <p:nvPr/>
              </p:nvSpPr>
              <p:spPr>
                <a:xfrm>
                  <a:off x="2206607" y="4419596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729F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37" name="object 23">
                <a:extLst>
                  <a:ext uri="{FF2B5EF4-FFF2-40B4-BE49-F238E27FC236}">
                    <a16:creationId xmlns:a16="http://schemas.microsoft.com/office/drawing/2014/main" id="{A67EABAB-605E-0B2C-A98F-F48817A3A6F7}"/>
                  </a:ext>
                </a:extLst>
              </p:cNvPr>
              <p:cNvSpPr txBox="1"/>
              <p:nvPr/>
            </p:nvSpPr>
            <p:spPr>
              <a:xfrm>
                <a:off x="965776" y="4409485"/>
                <a:ext cx="1505548" cy="180714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35" normalizeH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/>
                  </a:rPr>
                  <a:t>РЕНТГЕНОВСКОЕ ИЗЛУЧЕНИЕ</a:t>
                </a:r>
                <a:endParaRPr kumimoji="0" lang="ru-RU" sz="14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  <p:grpSp>
            <p:nvGrpSpPr>
              <p:cNvPr id="38" name="Группа 37">
                <a:extLst>
                  <a:ext uri="{FF2B5EF4-FFF2-40B4-BE49-F238E27FC236}">
                    <a16:creationId xmlns:a16="http://schemas.microsoft.com/office/drawing/2014/main" id="{29AC3FA2-3839-8E4E-C6EE-18A497BCD391}"/>
                  </a:ext>
                </a:extLst>
              </p:cNvPr>
              <p:cNvGrpSpPr/>
              <p:nvPr/>
            </p:nvGrpSpPr>
            <p:grpSpPr>
              <a:xfrm>
                <a:off x="1476345" y="5253557"/>
                <a:ext cx="561969" cy="361671"/>
                <a:chOff x="1184269" y="4419596"/>
                <a:chExt cx="1225538" cy="532031"/>
              </a:xfrm>
            </p:grpSpPr>
            <p:sp>
              <p:nvSpPr>
                <p:cNvPr id="40" name="Стрелка вниз 102">
                  <a:extLst>
                    <a:ext uri="{FF2B5EF4-FFF2-40B4-BE49-F238E27FC236}">
                      <a16:creationId xmlns:a16="http://schemas.microsoft.com/office/drawing/2014/main" id="{5BD09232-B81E-EB0A-AB46-F8F453731C06}"/>
                    </a:ext>
                  </a:extLst>
                </p:cNvPr>
                <p:cNvSpPr/>
                <p:nvPr/>
              </p:nvSpPr>
              <p:spPr>
                <a:xfrm>
                  <a:off x="1184269" y="4419600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8496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1" name="Стрелка вниз 103">
                  <a:extLst>
                    <a:ext uri="{FF2B5EF4-FFF2-40B4-BE49-F238E27FC236}">
                      <a16:creationId xmlns:a16="http://schemas.microsoft.com/office/drawing/2014/main" id="{9A7C4C4E-2655-4532-81EC-41C194374ADD}"/>
                    </a:ext>
                  </a:extLst>
                </p:cNvPr>
                <p:cNvSpPr/>
                <p:nvPr/>
              </p:nvSpPr>
              <p:spPr>
                <a:xfrm>
                  <a:off x="1387469" y="4419599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8496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42" name="Стрелка вниз 105">
                  <a:extLst>
                    <a:ext uri="{FF2B5EF4-FFF2-40B4-BE49-F238E27FC236}">
                      <a16:creationId xmlns:a16="http://schemas.microsoft.com/office/drawing/2014/main" id="{11A01BDB-9AAC-D6BC-73D2-4EA6CB029C67}"/>
                    </a:ext>
                  </a:extLst>
                </p:cNvPr>
                <p:cNvSpPr/>
                <p:nvPr/>
              </p:nvSpPr>
              <p:spPr>
                <a:xfrm>
                  <a:off x="1593838" y="4419599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8496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1" name="Стрелка вниз 106">
                  <a:extLst>
                    <a:ext uri="{FF2B5EF4-FFF2-40B4-BE49-F238E27FC236}">
                      <a16:creationId xmlns:a16="http://schemas.microsoft.com/office/drawing/2014/main" id="{C301D880-A303-81BF-44CA-88C6CA40B7C0}"/>
                    </a:ext>
                  </a:extLst>
                </p:cNvPr>
                <p:cNvSpPr/>
                <p:nvPr/>
              </p:nvSpPr>
              <p:spPr>
                <a:xfrm>
                  <a:off x="1797038" y="4419598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8496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3" name="Стрелка вниз 107">
                  <a:extLst>
                    <a:ext uri="{FF2B5EF4-FFF2-40B4-BE49-F238E27FC236}">
                      <a16:creationId xmlns:a16="http://schemas.microsoft.com/office/drawing/2014/main" id="{A7432C8B-C96A-633C-34F0-CB08903084DE}"/>
                    </a:ext>
                  </a:extLst>
                </p:cNvPr>
                <p:cNvSpPr/>
                <p:nvPr/>
              </p:nvSpPr>
              <p:spPr>
                <a:xfrm>
                  <a:off x="2003407" y="4419597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8496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75" name="Стрелка вниз 108">
                  <a:extLst>
                    <a:ext uri="{FF2B5EF4-FFF2-40B4-BE49-F238E27FC236}">
                      <a16:creationId xmlns:a16="http://schemas.microsoft.com/office/drawing/2014/main" id="{71871A08-896B-3CFC-E7DA-B40BBE18D4DD}"/>
                    </a:ext>
                  </a:extLst>
                </p:cNvPr>
                <p:cNvSpPr/>
                <p:nvPr/>
              </p:nvSpPr>
              <p:spPr>
                <a:xfrm>
                  <a:off x="2206607" y="4419596"/>
                  <a:ext cx="203200" cy="532027"/>
                </a:xfrm>
                <a:prstGeom prst="downArrow">
                  <a:avLst>
                    <a:gd name="adj1" fmla="val 50000"/>
                    <a:gd name="adj2" fmla="val 84375"/>
                  </a:avLst>
                </a:prstGeom>
                <a:solidFill>
                  <a:srgbClr val="8496A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39" name="object 23">
                <a:extLst>
                  <a:ext uri="{FF2B5EF4-FFF2-40B4-BE49-F238E27FC236}">
                    <a16:creationId xmlns:a16="http://schemas.microsoft.com/office/drawing/2014/main" id="{586225A0-7190-86BD-12C2-E43AD8112ADD}"/>
                  </a:ext>
                </a:extLst>
              </p:cNvPr>
              <p:cNvSpPr txBox="1"/>
              <p:nvPr/>
            </p:nvSpPr>
            <p:spPr>
              <a:xfrm>
                <a:off x="1578010" y="5293103"/>
                <a:ext cx="357022" cy="180714"/>
              </a:xfrm>
              <a:prstGeom prst="rect">
                <a:avLst/>
              </a:prstGeom>
              <a:solidFill>
                <a:schemeClr val="bg1">
                  <a:alpha val="79000"/>
                </a:schemeClr>
              </a:solidFill>
              <a:ln>
                <a:noFill/>
              </a:ln>
            </p:spPr>
            <p:txBody>
              <a:bodyPr vert="horz" wrap="square" lIns="0" tIns="0" rIns="0" bIns="0" rtlCol="0" anchor="ctr">
                <a:noAutofit/>
              </a:bodyPr>
              <a:lstStyle/>
              <a:p>
                <a:pPr marL="1270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-35" normalizeH="0" noProof="0" dirty="0">
                    <a:ln>
                      <a:noFill/>
                    </a:ln>
                    <a:effectLst/>
                    <a:uLnTx/>
                    <a:uFillTx/>
                    <a:ea typeface="+mn-ea"/>
                    <a:cs typeface="Arial"/>
                  </a:rPr>
                  <a:t>СВЕТ</a:t>
                </a:r>
                <a:endParaRPr kumimoji="0" lang="ru-RU" sz="14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/>
                </a:endParaRPr>
              </a:p>
            </p:txBody>
          </p:sp>
        </p:grpSp>
        <p:sp>
          <p:nvSpPr>
            <p:cNvPr id="20" name="object 23">
              <a:extLst>
                <a:ext uri="{FF2B5EF4-FFF2-40B4-BE49-F238E27FC236}">
                  <a16:creationId xmlns:a16="http://schemas.microsoft.com/office/drawing/2014/main" id="{63792883-475E-9347-C2BB-259667E070F2}"/>
                </a:ext>
              </a:extLst>
            </p:cNvPr>
            <p:cNvSpPr txBox="1"/>
            <p:nvPr/>
          </p:nvSpPr>
          <p:spPr>
            <a:xfrm>
              <a:off x="2318475" y="4811398"/>
              <a:ext cx="1116876" cy="471374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12700" lvl="0">
                <a:lnSpc>
                  <a:spcPct val="80000"/>
                </a:lnSpc>
                <a:defRPr/>
              </a:pPr>
              <a:r>
                <a:rPr kumimoji="0" lang="ru-RU" sz="1400" b="0" i="0" u="none" strike="noStrike" kern="1200" cap="none" spc="-35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cs typeface="Arial"/>
                </a:rPr>
                <a:t>Поглощение</a:t>
              </a:r>
              <a:r>
                <a:rPr kumimoji="0" lang="ru-RU" sz="1400" b="0" i="0" u="none" strike="noStrike" kern="1200" cap="none" spc="-35" normalizeH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cs typeface="Arial"/>
                </a:rPr>
                <a:t> рентгеновских фотонов в </a:t>
              </a:r>
              <a:r>
                <a:rPr kumimoji="0" lang="ru-RU" sz="1400" b="0" i="0" u="none" strike="noStrike" kern="1200" cap="none" spc="-35" normalizeH="0" noProof="0" dirty="0" err="1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cs typeface="Arial"/>
                </a:rPr>
                <a:t>сцинтиляторе</a:t>
              </a:r>
              <a:r>
                <a:rPr lang="ru-RU" sz="1400" spc="-35" dirty="0">
                  <a:solidFill>
                    <a:srgbClr val="1D1D1B"/>
                  </a:solidFill>
                  <a:cs typeface="Arial"/>
                </a:rPr>
                <a:t>. Преобразование их в световые фотоны (свет).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E90751F3-C02B-30CB-E62A-941491F86052}"/>
                </a:ext>
              </a:extLst>
            </p:cNvPr>
            <p:cNvSpPr txBox="1"/>
            <p:nvPr/>
          </p:nvSpPr>
          <p:spPr>
            <a:xfrm>
              <a:off x="2318475" y="5487708"/>
              <a:ext cx="1116875" cy="42690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12700" lvl="0">
                <a:lnSpc>
                  <a:spcPct val="80000"/>
                </a:lnSpc>
                <a:defRPr/>
              </a:pPr>
              <a:r>
                <a:rPr kumimoji="0" lang="ru-RU" sz="1400" b="0" i="0" u="none" strike="noStrike" kern="1200" cap="none" spc="-35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cs typeface="Arial"/>
                </a:rPr>
                <a:t>Фотодиодная матрица </a:t>
              </a:r>
              <a:r>
                <a:rPr lang="ru-RU" sz="1400" spc="-35" dirty="0">
                  <a:solidFill>
                    <a:srgbClr val="1D1D1B"/>
                  </a:solidFill>
                  <a:cs typeface="Arial"/>
                </a:rPr>
                <a:t>поглощает световые фотоны </a:t>
              </a:r>
              <a:r>
                <a:rPr kumimoji="0" lang="ru-RU" sz="1400" b="0" i="0" u="none" strike="noStrike" kern="1200" cap="none" spc="-35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cs typeface="Arial"/>
                </a:rPr>
                <a:t>и</a:t>
              </a:r>
              <a:r>
                <a:rPr kumimoji="0" lang="ru-RU" sz="1400" b="0" i="0" u="none" strike="noStrike" kern="1200" cap="none" spc="-35" normalizeH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cs typeface="Arial"/>
                </a:rPr>
                <a:t> конвертирует их в электрические заряды.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5CBDFA4A-04B2-35AD-FADE-CF3B616BBE67}"/>
                </a:ext>
              </a:extLst>
            </p:cNvPr>
            <p:cNvSpPr txBox="1"/>
            <p:nvPr/>
          </p:nvSpPr>
          <p:spPr>
            <a:xfrm>
              <a:off x="2318475" y="5935951"/>
              <a:ext cx="1116875" cy="382299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>
              <a:noAutofit/>
            </a:bodyPr>
            <a:lstStyle/>
            <a:p>
              <a:pPr marL="12700" lvl="0">
                <a:lnSpc>
                  <a:spcPct val="80000"/>
                </a:lnSpc>
                <a:defRPr/>
              </a:pPr>
              <a:r>
                <a:rPr kumimoji="0" lang="ru-RU" sz="1400" b="0" i="0" u="none" strike="noStrike" kern="1200" cap="none" spc="-35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ea typeface="+mn-ea"/>
                  <a:cs typeface="Arial"/>
                </a:rPr>
                <a:t>Электрические заряды формируют</a:t>
              </a:r>
              <a:r>
                <a:rPr kumimoji="0" lang="ru-RU" sz="1400" b="0" i="0" u="none" strike="noStrike" kern="1200" cap="none" spc="-35" normalizeH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ea typeface="+mn-ea"/>
                  <a:cs typeface="Arial"/>
                </a:rPr>
                <a:t> изображение на мониторе.</a:t>
              </a:r>
              <a:endPara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/>
              </a:endParaRPr>
            </a:p>
          </p:txBody>
        </p: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62D91EE-53FC-6551-596C-19FEA6D7FD61}"/>
                </a:ext>
              </a:extLst>
            </p:cNvPr>
            <p:cNvCxnSpPr/>
            <p:nvPr/>
          </p:nvCxnSpPr>
          <p:spPr>
            <a:xfrm>
              <a:off x="2273255" y="6245651"/>
              <a:ext cx="1162096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3EF39953-31D3-D884-D4A6-C160A4F90F45}"/>
                </a:ext>
              </a:extLst>
            </p:cNvPr>
            <p:cNvCxnSpPr/>
            <p:nvPr/>
          </p:nvCxnSpPr>
          <p:spPr>
            <a:xfrm>
              <a:off x="2273255" y="5893077"/>
              <a:ext cx="1162096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8813E206-5EA6-BFCE-01C8-F73B338E2A1A}"/>
                </a:ext>
              </a:extLst>
            </p:cNvPr>
            <p:cNvCxnSpPr/>
            <p:nvPr/>
          </p:nvCxnSpPr>
          <p:spPr>
            <a:xfrm>
              <a:off x="2095500" y="5448151"/>
              <a:ext cx="1339851" cy="12125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6DE3330D-80EF-504A-1785-0DD38CEA516D}"/>
                </a:ext>
              </a:extLst>
            </p:cNvPr>
            <p:cNvCxnSpPr/>
            <p:nvPr/>
          </p:nvCxnSpPr>
          <p:spPr>
            <a:xfrm>
              <a:off x="2252236" y="5251424"/>
              <a:ext cx="1183115" cy="1905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5A8CA117-F2A1-54DB-8AF0-47250631C30B}"/>
                </a:ext>
              </a:extLst>
            </p:cNvPr>
            <p:cNvCxnSpPr/>
            <p:nvPr/>
          </p:nvCxnSpPr>
          <p:spPr>
            <a:xfrm>
              <a:off x="2007285" y="4732439"/>
              <a:ext cx="1428066" cy="1905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Прямоугольник: скругленные углы 85">
            <a:extLst>
              <a:ext uri="{FF2B5EF4-FFF2-40B4-BE49-F238E27FC236}">
                <a16:creationId xmlns:a16="http://schemas.microsoft.com/office/drawing/2014/main" id="{5A895C3A-2B6D-C01C-9084-5BB0EECFF90E}"/>
              </a:ext>
            </a:extLst>
          </p:cNvPr>
          <p:cNvSpPr/>
          <p:nvPr/>
        </p:nvSpPr>
        <p:spPr>
          <a:xfrm>
            <a:off x="8811764" y="4493690"/>
            <a:ext cx="1264055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Компьютерная томография</a:t>
            </a:r>
          </a:p>
        </p:txBody>
      </p:sp>
      <p:sp>
        <p:nvSpPr>
          <p:cNvPr id="87" name="Прямоугольник: скругленные углы 86">
            <a:extLst>
              <a:ext uri="{FF2B5EF4-FFF2-40B4-BE49-F238E27FC236}">
                <a16:creationId xmlns:a16="http://schemas.microsoft.com/office/drawing/2014/main" id="{B377A37A-17D2-9CE0-71D1-56740273812E}"/>
              </a:ext>
            </a:extLst>
          </p:cNvPr>
          <p:cNvSpPr/>
          <p:nvPr/>
        </p:nvSpPr>
        <p:spPr>
          <a:xfrm>
            <a:off x="8811765" y="4825691"/>
            <a:ext cx="1264055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Сердечно-сосудистая</a:t>
            </a:r>
            <a:r>
              <a:rPr kumimoji="0" lang="en-US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система</a:t>
            </a: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4C97D6D6-981E-A77B-5F2B-FB4C7CB1E4BD}"/>
              </a:ext>
            </a:extLst>
          </p:cNvPr>
          <p:cNvSpPr/>
          <p:nvPr/>
        </p:nvSpPr>
        <p:spPr>
          <a:xfrm>
            <a:off x="8811763" y="5145436"/>
            <a:ext cx="1264055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Стоматология</a:t>
            </a:r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FDE2209D-73C1-0A03-A202-FF3597FC799E}"/>
              </a:ext>
            </a:extLst>
          </p:cNvPr>
          <p:cNvSpPr/>
          <p:nvPr/>
        </p:nvSpPr>
        <p:spPr>
          <a:xfrm>
            <a:off x="8811762" y="5470640"/>
            <a:ext cx="1264055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Рентгенография</a:t>
            </a:r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F70282AF-E9DF-C5EE-5B69-A27E2B605A58}"/>
              </a:ext>
            </a:extLst>
          </p:cNvPr>
          <p:cNvSpPr/>
          <p:nvPr/>
        </p:nvSpPr>
        <p:spPr>
          <a:xfrm>
            <a:off x="8811762" y="5799220"/>
            <a:ext cx="1264055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Маммография</a:t>
            </a:r>
            <a:r>
              <a:rPr lang="ru-RU" sz="700" dirty="0"/>
              <a:t> и </a:t>
            </a:r>
            <a:r>
              <a:rPr kumimoji="0" lang="ru-RU" sz="7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Томосинтез</a:t>
            </a:r>
            <a:endParaRPr kumimoji="0" lang="ru-RU" sz="7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1" name="Прямоугольник: скругленные углы 90">
            <a:extLst>
              <a:ext uri="{FF2B5EF4-FFF2-40B4-BE49-F238E27FC236}">
                <a16:creationId xmlns:a16="http://schemas.microsoft.com/office/drawing/2014/main" id="{9CA9AD20-E926-4095-3531-16B2C2005C5D}"/>
              </a:ext>
            </a:extLst>
          </p:cNvPr>
          <p:cNvSpPr/>
          <p:nvPr/>
        </p:nvSpPr>
        <p:spPr>
          <a:xfrm>
            <a:off x="8811761" y="6118964"/>
            <a:ext cx="1264055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dirty="0"/>
              <a:t>Онкология</a:t>
            </a:r>
            <a:endParaRPr kumimoji="0" lang="ru-RU" sz="7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2" name="Прямоугольник: скругленные углы 91">
            <a:extLst>
              <a:ext uri="{FF2B5EF4-FFF2-40B4-BE49-F238E27FC236}">
                <a16:creationId xmlns:a16="http://schemas.microsoft.com/office/drawing/2014/main" id="{97FB8DAE-92A6-11AB-665C-AFF48D3D6D97}"/>
              </a:ext>
            </a:extLst>
          </p:cNvPr>
          <p:cNvSpPr/>
          <p:nvPr/>
        </p:nvSpPr>
        <p:spPr>
          <a:xfrm>
            <a:off x="8811760" y="6434066"/>
            <a:ext cx="1264055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dirty="0"/>
              <a:t>Ветеринария</a:t>
            </a:r>
            <a:endParaRPr kumimoji="0" lang="ru-RU" sz="7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CBF2A2-EED0-8FA4-5E11-8D2F95B47B36}"/>
              </a:ext>
            </a:extLst>
          </p:cNvPr>
          <p:cNvSpPr/>
          <p:nvPr/>
        </p:nvSpPr>
        <p:spPr>
          <a:xfrm>
            <a:off x="8807755" y="4110747"/>
            <a:ext cx="1264055" cy="26160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Медицина</a:t>
            </a:r>
          </a:p>
        </p:txBody>
      </p:sp>
      <p:cxnSp>
        <p:nvCxnSpPr>
          <p:cNvPr id="94" name="Соединитель: уступ 93">
            <a:extLst>
              <a:ext uri="{FF2B5EF4-FFF2-40B4-BE49-F238E27FC236}">
                <a16:creationId xmlns:a16="http://schemas.microsoft.com/office/drawing/2014/main" id="{C0152381-E1AE-16CB-94A7-E600C9A22C6A}"/>
              </a:ext>
            </a:extLst>
          </p:cNvPr>
          <p:cNvCxnSpPr>
            <a:cxnSpLocks/>
            <a:stCxn id="93" idx="1"/>
            <a:endCxn id="86" idx="1"/>
          </p:cNvCxnSpPr>
          <p:nvPr/>
        </p:nvCxnSpPr>
        <p:spPr>
          <a:xfrm rot="10800000" flipH="1" flipV="1">
            <a:off x="8807754" y="4241549"/>
            <a:ext cx="4009" cy="362807"/>
          </a:xfrm>
          <a:prstGeom prst="bentConnector3">
            <a:avLst>
              <a:gd name="adj1" fmla="val -570217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5" name="Соединитель: уступ 94">
            <a:extLst>
              <a:ext uri="{FF2B5EF4-FFF2-40B4-BE49-F238E27FC236}">
                <a16:creationId xmlns:a16="http://schemas.microsoft.com/office/drawing/2014/main" id="{22CAB9DB-DAC1-DE15-0C2A-79CD198CD5B0}"/>
              </a:ext>
            </a:extLst>
          </p:cNvPr>
          <p:cNvCxnSpPr>
            <a:cxnSpLocks/>
            <a:stCxn id="93" idx="1"/>
            <a:endCxn id="87" idx="1"/>
          </p:cNvCxnSpPr>
          <p:nvPr/>
        </p:nvCxnSpPr>
        <p:spPr>
          <a:xfrm rot="10800000" flipH="1" flipV="1">
            <a:off x="8807755" y="4241550"/>
            <a:ext cx="4010" cy="694808"/>
          </a:xfrm>
          <a:prstGeom prst="bentConnector3">
            <a:avLst>
              <a:gd name="adj1" fmla="val -5700748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6" name="Соединитель: уступ 95">
            <a:extLst>
              <a:ext uri="{FF2B5EF4-FFF2-40B4-BE49-F238E27FC236}">
                <a16:creationId xmlns:a16="http://schemas.microsoft.com/office/drawing/2014/main" id="{7749E720-795F-EF81-A673-7799FF3FA505}"/>
              </a:ext>
            </a:extLst>
          </p:cNvPr>
          <p:cNvCxnSpPr>
            <a:cxnSpLocks/>
            <a:stCxn id="93" idx="1"/>
            <a:endCxn id="88" idx="1"/>
          </p:cNvCxnSpPr>
          <p:nvPr/>
        </p:nvCxnSpPr>
        <p:spPr>
          <a:xfrm rot="10800000" flipH="1" flipV="1">
            <a:off x="8807755" y="4241549"/>
            <a:ext cx="4008" cy="1014553"/>
          </a:xfrm>
          <a:prstGeom prst="bentConnector3">
            <a:avLst>
              <a:gd name="adj1" fmla="val -5703593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7" name="Соединитель: уступ 96">
            <a:extLst>
              <a:ext uri="{FF2B5EF4-FFF2-40B4-BE49-F238E27FC236}">
                <a16:creationId xmlns:a16="http://schemas.microsoft.com/office/drawing/2014/main" id="{C52A4CAF-6B03-520E-9E3C-C4967B371ED0}"/>
              </a:ext>
            </a:extLst>
          </p:cNvPr>
          <p:cNvCxnSpPr>
            <a:cxnSpLocks/>
            <a:stCxn id="93" idx="1"/>
            <a:endCxn id="89" idx="1"/>
          </p:cNvCxnSpPr>
          <p:nvPr/>
        </p:nvCxnSpPr>
        <p:spPr>
          <a:xfrm rot="10800000" flipH="1" flipV="1">
            <a:off x="8807754" y="4241549"/>
            <a:ext cx="4007" cy="1339757"/>
          </a:xfrm>
          <a:prstGeom prst="bentConnector3">
            <a:avLst>
              <a:gd name="adj1" fmla="val -5705016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8" name="Соединитель: уступ 97">
            <a:extLst>
              <a:ext uri="{FF2B5EF4-FFF2-40B4-BE49-F238E27FC236}">
                <a16:creationId xmlns:a16="http://schemas.microsoft.com/office/drawing/2014/main" id="{05EF3AA9-3FEC-9658-A72D-BA6ECED36D02}"/>
              </a:ext>
            </a:extLst>
          </p:cNvPr>
          <p:cNvCxnSpPr>
            <a:cxnSpLocks/>
            <a:stCxn id="93" idx="1"/>
            <a:endCxn id="90" idx="1"/>
          </p:cNvCxnSpPr>
          <p:nvPr/>
        </p:nvCxnSpPr>
        <p:spPr>
          <a:xfrm rot="10800000" flipH="1" flipV="1">
            <a:off x="8807754" y="4241549"/>
            <a:ext cx="4007" cy="1668337"/>
          </a:xfrm>
          <a:prstGeom prst="bentConnector3">
            <a:avLst>
              <a:gd name="adj1" fmla="val -5705016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9" name="Соединитель: уступ 98">
            <a:extLst>
              <a:ext uri="{FF2B5EF4-FFF2-40B4-BE49-F238E27FC236}">
                <a16:creationId xmlns:a16="http://schemas.microsoft.com/office/drawing/2014/main" id="{EED5A974-EF22-0153-EE98-4E817910917A}"/>
              </a:ext>
            </a:extLst>
          </p:cNvPr>
          <p:cNvCxnSpPr>
            <a:cxnSpLocks/>
            <a:stCxn id="93" idx="1"/>
            <a:endCxn id="91" idx="1"/>
          </p:cNvCxnSpPr>
          <p:nvPr/>
        </p:nvCxnSpPr>
        <p:spPr>
          <a:xfrm rot="10800000" flipH="1" flipV="1">
            <a:off x="8807755" y="4241549"/>
            <a:ext cx="4006" cy="1988081"/>
          </a:xfrm>
          <a:prstGeom prst="bentConnector3">
            <a:avLst>
              <a:gd name="adj1" fmla="val -570644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0" name="Соединитель: уступ 99">
            <a:extLst>
              <a:ext uri="{FF2B5EF4-FFF2-40B4-BE49-F238E27FC236}">
                <a16:creationId xmlns:a16="http://schemas.microsoft.com/office/drawing/2014/main" id="{4D8B98C7-257B-5ED5-7709-CC796B267137}"/>
              </a:ext>
            </a:extLst>
          </p:cNvPr>
          <p:cNvCxnSpPr>
            <a:cxnSpLocks/>
            <a:stCxn id="93" idx="1"/>
            <a:endCxn id="92" idx="1"/>
          </p:cNvCxnSpPr>
          <p:nvPr/>
        </p:nvCxnSpPr>
        <p:spPr>
          <a:xfrm rot="10800000" flipH="1" flipV="1">
            <a:off x="8807754" y="4241549"/>
            <a:ext cx="4005" cy="2303183"/>
          </a:xfrm>
          <a:prstGeom prst="bentConnector3">
            <a:avLst>
              <a:gd name="adj1" fmla="val -5707865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9" name="Прямоугольник: скругленные углы 138">
            <a:extLst>
              <a:ext uri="{FF2B5EF4-FFF2-40B4-BE49-F238E27FC236}">
                <a16:creationId xmlns:a16="http://schemas.microsoft.com/office/drawing/2014/main" id="{8FBA278B-45CE-DDB1-DC18-DE5FFD44F957}"/>
              </a:ext>
            </a:extLst>
          </p:cNvPr>
          <p:cNvSpPr/>
          <p:nvPr/>
        </p:nvSpPr>
        <p:spPr>
          <a:xfrm>
            <a:off x="10248287" y="4518095"/>
            <a:ext cx="1625567" cy="340514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Автопром, авиа и транспортное машиностроение</a:t>
            </a:r>
          </a:p>
        </p:txBody>
      </p:sp>
      <p:sp>
        <p:nvSpPr>
          <p:cNvPr id="140" name="Прямоугольник: скругленные углы 139">
            <a:extLst>
              <a:ext uri="{FF2B5EF4-FFF2-40B4-BE49-F238E27FC236}">
                <a16:creationId xmlns:a16="http://schemas.microsoft.com/office/drawing/2014/main" id="{A15E6E6C-77B2-9CE0-9075-E648534F2B5F}"/>
              </a:ext>
            </a:extLst>
          </p:cNvPr>
          <p:cNvSpPr/>
          <p:nvPr/>
        </p:nvSpPr>
        <p:spPr>
          <a:xfrm>
            <a:off x="10248287" y="4861617"/>
            <a:ext cx="1627739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 err="1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Пищ</a:t>
            </a: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. и</a:t>
            </a:r>
            <a:r>
              <a:rPr lang="ru-RU" sz="700" dirty="0"/>
              <a:t> Фарм. промышленность</a:t>
            </a:r>
            <a:endParaRPr kumimoji="0" lang="ru-RU" sz="7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5250808A-8FCD-A682-1889-9655B6D340AA}"/>
              </a:ext>
            </a:extLst>
          </p:cNvPr>
          <p:cNvSpPr/>
          <p:nvPr/>
        </p:nvSpPr>
        <p:spPr>
          <a:xfrm>
            <a:off x="10243939" y="5085748"/>
            <a:ext cx="1627739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dirty="0"/>
              <a:t>М</a:t>
            </a: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еталлургия</a:t>
            </a:r>
          </a:p>
        </p:txBody>
      </p:sp>
      <p:sp>
        <p:nvSpPr>
          <p:cNvPr id="142" name="Прямоугольник: скругленные углы 141">
            <a:extLst>
              <a:ext uri="{FF2B5EF4-FFF2-40B4-BE49-F238E27FC236}">
                <a16:creationId xmlns:a16="http://schemas.microsoft.com/office/drawing/2014/main" id="{5EDB069A-1850-DDF5-07C4-3453946D39FB}"/>
              </a:ext>
            </a:extLst>
          </p:cNvPr>
          <p:cNvSpPr/>
          <p:nvPr/>
        </p:nvSpPr>
        <p:spPr>
          <a:xfrm>
            <a:off x="10243939" y="5321350"/>
            <a:ext cx="1634260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Энергетика, электротехника</a:t>
            </a:r>
          </a:p>
        </p:txBody>
      </p:sp>
      <p:sp>
        <p:nvSpPr>
          <p:cNvPr id="143" name="Прямоугольник: скругленные углы 142">
            <a:extLst>
              <a:ext uri="{FF2B5EF4-FFF2-40B4-BE49-F238E27FC236}">
                <a16:creationId xmlns:a16="http://schemas.microsoft.com/office/drawing/2014/main" id="{ED35C15A-5BAB-EFB8-DDF2-EAE07BD9C787}"/>
              </a:ext>
            </a:extLst>
          </p:cNvPr>
          <p:cNvSpPr/>
          <p:nvPr/>
        </p:nvSpPr>
        <p:spPr>
          <a:xfrm>
            <a:off x="10238740" y="6036076"/>
            <a:ext cx="1622228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Приборостроение</a:t>
            </a:r>
          </a:p>
        </p:txBody>
      </p: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id="{4A6FD729-117C-0F46-8593-D5F888E24732}"/>
              </a:ext>
            </a:extLst>
          </p:cNvPr>
          <p:cNvSpPr/>
          <p:nvPr/>
        </p:nvSpPr>
        <p:spPr>
          <a:xfrm>
            <a:off x="10243938" y="5559091"/>
            <a:ext cx="1623393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Ракетно-космическая отрасль</a:t>
            </a:r>
          </a:p>
        </p:txBody>
      </p:sp>
      <p:sp>
        <p:nvSpPr>
          <p:cNvPr id="145" name="Прямоугольник: скругленные углы 144">
            <a:extLst>
              <a:ext uri="{FF2B5EF4-FFF2-40B4-BE49-F238E27FC236}">
                <a16:creationId xmlns:a16="http://schemas.microsoft.com/office/drawing/2014/main" id="{02FDAF02-A93C-F227-D93B-484C7C82921E}"/>
              </a:ext>
            </a:extLst>
          </p:cNvPr>
          <p:cNvSpPr/>
          <p:nvPr/>
        </p:nvSpPr>
        <p:spPr>
          <a:xfrm>
            <a:off x="10237575" y="5794692"/>
            <a:ext cx="1623393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700" dirty="0"/>
              <a:t>Станко- и машиностроение</a:t>
            </a:r>
            <a:endParaRPr kumimoji="0" lang="ru-RU" sz="700" b="0" i="0" u="none" strike="noStrike" cap="none" spc="0" normalizeH="0" baseline="0" dirty="0">
              <a:ln>
                <a:noFill/>
              </a:ln>
              <a:effectLst/>
              <a:uFillTx/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3C7E3995-AE30-02A8-4D78-4EE5F55FD0B5}"/>
              </a:ext>
            </a:extLst>
          </p:cNvPr>
          <p:cNvSpPr/>
          <p:nvPr/>
        </p:nvSpPr>
        <p:spPr>
          <a:xfrm>
            <a:off x="10233228" y="4028139"/>
            <a:ext cx="1627739" cy="400105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Промышленность и безопасность</a:t>
            </a:r>
          </a:p>
        </p:txBody>
      </p:sp>
      <p:cxnSp>
        <p:nvCxnSpPr>
          <p:cNvPr id="147" name="Соединитель: уступ 146">
            <a:extLst>
              <a:ext uri="{FF2B5EF4-FFF2-40B4-BE49-F238E27FC236}">
                <a16:creationId xmlns:a16="http://schemas.microsoft.com/office/drawing/2014/main" id="{55F06154-944D-D2CF-EFEE-186FFE1173AA}"/>
              </a:ext>
            </a:extLst>
          </p:cNvPr>
          <p:cNvCxnSpPr>
            <a:cxnSpLocks/>
            <a:stCxn id="146" idx="3"/>
            <a:endCxn id="139" idx="3"/>
          </p:cNvCxnSpPr>
          <p:nvPr/>
        </p:nvCxnSpPr>
        <p:spPr>
          <a:xfrm>
            <a:off x="11860967" y="4228192"/>
            <a:ext cx="12887" cy="460160"/>
          </a:xfrm>
          <a:prstGeom prst="bentConnector3">
            <a:avLst>
              <a:gd name="adj1" fmla="val 1873881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Соединитель: уступ 147">
            <a:extLst>
              <a:ext uri="{FF2B5EF4-FFF2-40B4-BE49-F238E27FC236}">
                <a16:creationId xmlns:a16="http://schemas.microsoft.com/office/drawing/2014/main" id="{6476B89F-2356-FCAD-8AA1-A532ACCEC64F}"/>
              </a:ext>
            </a:extLst>
          </p:cNvPr>
          <p:cNvCxnSpPr>
            <a:cxnSpLocks/>
            <a:stCxn id="146" idx="3"/>
            <a:endCxn id="140" idx="3"/>
          </p:cNvCxnSpPr>
          <p:nvPr/>
        </p:nvCxnSpPr>
        <p:spPr>
          <a:xfrm>
            <a:off x="11860967" y="4228192"/>
            <a:ext cx="15059" cy="744092"/>
          </a:xfrm>
          <a:prstGeom prst="bentConnector3">
            <a:avLst>
              <a:gd name="adj1" fmla="val 1618029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Соединитель: уступ 148">
            <a:extLst>
              <a:ext uri="{FF2B5EF4-FFF2-40B4-BE49-F238E27FC236}">
                <a16:creationId xmlns:a16="http://schemas.microsoft.com/office/drawing/2014/main" id="{FDA533E0-18FB-8739-32C8-6D5167196FE7}"/>
              </a:ext>
            </a:extLst>
          </p:cNvPr>
          <p:cNvCxnSpPr>
            <a:cxnSpLocks/>
            <a:stCxn id="146" idx="3"/>
            <a:endCxn id="141" idx="3"/>
          </p:cNvCxnSpPr>
          <p:nvPr/>
        </p:nvCxnSpPr>
        <p:spPr>
          <a:xfrm>
            <a:off x="11860967" y="4228192"/>
            <a:ext cx="10711" cy="968223"/>
          </a:xfrm>
          <a:prstGeom prst="bentConnector3">
            <a:avLst>
              <a:gd name="adj1" fmla="val 2234255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Соединитель: уступ 149">
            <a:extLst>
              <a:ext uri="{FF2B5EF4-FFF2-40B4-BE49-F238E27FC236}">
                <a16:creationId xmlns:a16="http://schemas.microsoft.com/office/drawing/2014/main" id="{6F6FBA6F-C0CD-526A-2FA6-5F66E07DEE62}"/>
              </a:ext>
            </a:extLst>
          </p:cNvPr>
          <p:cNvCxnSpPr>
            <a:cxnSpLocks/>
            <a:stCxn id="146" idx="3"/>
            <a:endCxn id="142" idx="3"/>
          </p:cNvCxnSpPr>
          <p:nvPr/>
        </p:nvCxnSpPr>
        <p:spPr>
          <a:xfrm>
            <a:off x="11860967" y="4228192"/>
            <a:ext cx="17232" cy="1203825"/>
          </a:xfrm>
          <a:prstGeom prst="bentConnector3">
            <a:avLst>
              <a:gd name="adj1" fmla="val 1426602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1" name="Соединитель: уступ 150">
            <a:extLst>
              <a:ext uri="{FF2B5EF4-FFF2-40B4-BE49-F238E27FC236}">
                <a16:creationId xmlns:a16="http://schemas.microsoft.com/office/drawing/2014/main" id="{00B8E94A-4F30-D350-7CE4-47A36E021001}"/>
              </a:ext>
            </a:extLst>
          </p:cNvPr>
          <p:cNvCxnSpPr>
            <a:cxnSpLocks/>
            <a:stCxn id="146" idx="3"/>
            <a:endCxn id="144" idx="3"/>
          </p:cNvCxnSpPr>
          <p:nvPr/>
        </p:nvCxnSpPr>
        <p:spPr>
          <a:xfrm>
            <a:off x="11860967" y="4228192"/>
            <a:ext cx="6364" cy="1441566"/>
          </a:xfrm>
          <a:prstGeom prst="bentConnector3">
            <a:avLst>
              <a:gd name="adj1" fmla="val 369208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2" name="Соединитель: уступ 151">
            <a:extLst>
              <a:ext uri="{FF2B5EF4-FFF2-40B4-BE49-F238E27FC236}">
                <a16:creationId xmlns:a16="http://schemas.microsoft.com/office/drawing/2014/main" id="{64FD7603-B45B-00A0-1C5B-A262E51E88AD}"/>
              </a:ext>
            </a:extLst>
          </p:cNvPr>
          <p:cNvCxnSpPr>
            <a:cxnSpLocks/>
            <a:stCxn id="146" idx="3"/>
            <a:endCxn id="145" idx="3"/>
          </p:cNvCxnSpPr>
          <p:nvPr/>
        </p:nvCxnSpPr>
        <p:spPr>
          <a:xfrm>
            <a:off x="11860967" y="4228192"/>
            <a:ext cx="1" cy="1677167"/>
          </a:xfrm>
          <a:prstGeom prst="bentConnector3">
            <a:avLst>
              <a:gd name="adj1" fmla="val 2286010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Соединитель: уступ 152">
            <a:extLst>
              <a:ext uri="{FF2B5EF4-FFF2-40B4-BE49-F238E27FC236}">
                <a16:creationId xmlns:a16="http://schemas.microsoft.com/office/drawing/2014/main" id="{34E71EB2-1635-50B7-672D-0FACEF40CC41}"/>
              </a:ext>
            </a:extLst>
          </p:cNvPr>
          <p:cNvCxnSpPr>
            <a:cxnSpLocks/>
            <a:stCxn id="146" idx="3"/>
            <a:endCxn id="143" idx="3"/>
          </p:cNvCxnSpPr>
          <p:nvPr/>
        </p:nvCxnSpPr>
        <p:spPr>
          <a:xfrm>
            <a:off x="11860967" y="4228192"/>
            <a:ext cx="1" cy="1918551"/>
          </a:xfrm>
          <a:prstGeom prst="bentConnector3">
            <a:avLst>
              <a:gd name="adj1" fmla="val 2286010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4" name="Прямоугольник: скругленные углы 153">
            <a:extLst>
              <a:ext uri="{FF2B5EF4-FFF2-40B4-BE49-F238E27FC236}">
                <a16:creationId xmlns:a16="http://schemas.microsoft.com/office/drawing/2014/main" id="{A08EDF72-709A-B635-525F-E103F6D7C662}"/>
              </a:ext>
            </a:extLst>
          </p:cNvPr>
          <p:cNvSpPr/>
          <p:nvPr/>
        </p:nvSpPr>
        <p:spPr>
          <a:xfrm>
            <a:off x="10233659" y="6272757"/>
            <a:ext cx="1627309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Микро- и радиоэлектроника</a:t>
            </a:r>
          </a:p>
        </p:txBody>
      </p:sp>
      <p:sp>
        <p:nvSpPr>
          <p:cNvPr id="155" name="Прямоугольник: скругленные углы 154">
            <a:extLst>
              <a:ext uri="{FF2B5EF4-FFF2-40B4-BE49-F238E27FC236}">
                <a16:creationId xmlns:a16="http://schemas.microsoft.com/office/drawing/2014/main" id="{E8BE2548-295C-8E2C-1B0F-70F6C7121977}"/>
              </a:ext>
            </a:extLst>
          </p:cNvPr>
          <p:cNvSpPr/>
          <p:nvPr/>
        </p:nvSpPr>
        <p:spPr>
          <a:xfrm>
            <a:off x="10233229" y="6509437"/>
            <a:ext cx="1627739" cy="22133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spc="0" normalizeH="0" baseline="0" dirty="0">
                <a:ln>
                  <a:noFill/>
                </a:ln>
                <a:effectLst/>
                <a:uFillTx/>
                <a:latin typeface="+mj-lt"/>
                <a:ea typeface="+mj-ea"/>
                <a:cs typeface="+mj-cs"/>
                <a:sym typeface="Helvetica Neue"/>
              </a:rPr>
              <a:t>Аддитивные технологии</a:t>
            </a:r>
          </a:p>
        </p:txBody>
      </p:sp>
      <p:cxnSp>
        <p:nvCxnSpPr>
          <p:cNvPr id="156" name="Соединитель: уступ 155">
            <a:extLst>
              <a:ext uri="{FF2B5EF4-FFF2-40B4-BE49-F238E27FC236}">
                <a16:creationId xmlns:a16="http://schemas.microsoft.com/office/drawing/2014/main" id="{1394C3D4-3E07-CDE0-1C21-44CFCED8B80A}"/>
              </a:ext>
            </a:extLst>
          </p:cNvPr>
          <p:cNvCxnSpPr>
            <a:cxnSpLocks/>
            <a:stCxn id="146" idx="3"/>
            <a:endCxn id="154" idx="3"/>
          </p:cNvCxnSpPr>
          <p:nvPr/>
        </p:nvCxnSpPr>
        <p:spPr>
          <a:xfrm>
            <a:off x="11860967" y="4228192"/>
            <a:ext cx="1" cy="2155232"/>
          </a:xfrm>
          <a:prstGeom prst="bentConnector3">
            <a:avLst>
              <a:gd name="adj1" fmla="val 2286010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Соединитель: уступ 156">
            <a:extLst>
              <a:ext uri="{FF2B5EF4-FFF2-40B4-BE49-F238E27FC236}">
                <a16:creationId xmlns:a16="http://schemas.microsoft.com/office/drawing/2014/main" id="{D36B90E5-5ACE-E7F8-B59D-456484298508}"/>
              </a:ext>
            </a:extLst>
          </p:cNvPr>
          <p:cNvCxnSpPr>
            <a:cxnSpLocks/>
            <a:stCxn id="146" idx="3"/>
            <a:endCxn id="155" idx="3"/>
          </p:cNvCxnSpPr>
          <p:nvPr/>
        </p:nvCxnSpPr>
        <p:spPr>
          <a:xfrm>
            <a:off x="11860967" y="4228192"/>
            <a:ext cx="1" cy="2391912"/>
          </a:xfrm>
          <a:prstGeom prst="bentConnector3">
            <a:avLst>
              <a:gd name="adj1" fmla="val 22860100000"/>
            </a:avLst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21806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6A576-EE8E-87C5-ED9E-EBD7992D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548563"/>
            <a:ext cx="9899650" cy="43957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51A3DA"/>
                </a:solidFill>
                <a:latin typeface="Gilroy" panose="00000500000000000000" pitchFamily="2" charset="-52"/>
              </a:rPr>
              <a:t>Бизнес-модель</a:t>
            </a:r>
            <a:endParaRPr lang="en-US" sz="2800" b="1" dirty="0">
              <a:solidFill>
                <a:srgbClr val="51A3DA"/>
              </a:solidFill>
              <a:latin typeface="Gilroy" panose="000005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5B263-EF44-C61F-2DAB-B4D62EE4B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sp>
        <p:nvSpPr>
          <p:cNvPr id="13" name="Google Shape;691;p21">
            <a:extLst>
              <a:ext uri="{FF2B5EF4-FFF2-40B4-BE49-F238E27FC236}">
                <a16:creationId xmlns:a16="http://schemas.microsoft.com/office/drawing/2014/main" id="{1EE9E5D7-B425-4EE9-88F0-5D81AA0DCBE6}"/>
              </a:ext>
            </a:extLst>
          </p:cNvPr>
          <p:cNvSpPr txBox="1"/>
          <p:nvPr/>
        </p:nvSpPr>
        <p:spPr>
          <a:xfrm>
            <a:off x="4768912" y="3200220"/>
            <a:ext cx="3735652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Gilroy" panose="00000500000000000000"/>
              </a:rPr>
              <a:t>Роялти на каждый произведенный сенсор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roy" panose="00000500000000000000"/>
            </a:endParaRPr>
          </a:p>
        </p:txBody>
      </p:sp>
      <p:sp>
        <p:nvSpPr>
          <p:cNvPr id="17" name="Google Shape;691;p21">
            <a:extLst>
              <a:ext uri="{FF2B5EF4-FFF2-40B4-BE49-F238E27FC236}">
                <a16:creationId xmlns:a16="http://schemas.microsoft.com/office/drawing/2014/main" id="{E309575E-8A48-4DC7-B3E2-4AEA19F1E7E4}"/>
              </a:ext>
            </a:extLst>
          </p:cNvPr>
          <p:cNvSpPr txBox="1"/>
          <p:nvPr/>
        </p:nvSpPr>
        <p:spPr>
          <a:xfrm>
            <a:off x="1247619" y="3200220"/>
            <a:ext cx="329184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dirty="0">
                <a:solidFill>
                  <a:schemeClr val="dk1"/>
                </a:solidFill>
                <a:latin typeface="Gilroy" panose="00000500000000000000"/>
              </a:rPr>
              <a:t>Продажа IP стартапа (производители систем детекции изображения, производителям рентгеновского оборудования, производителям детекторов отпечатков пальцев)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Gilroy" panose="00000500000000000000"/>
            </a:endParaRPr>
          </a:p>
        </p:txBody>
      </p:sp>
      <p:sp>
        <p:nvSpPr>
          <p:cNvPr id="18" name="Google Shape;691;p21">
            <a:extLst>
              <a:ext uri="{FF2B5EF4-FFF2-40B4-BE49-F238E27FC236}">
                <a16:creationId xmlns:a16="http://schemas.microsoft.com/office/drawing/2014/main" id="{F97ED054-8B8B-4F51-91EC-1FBEB1C0F411}"/>
              </a:ext>
            </a:extLst>
          </p:cNvPr>
          <p:cNvSpPr txBox="1"/>
          <p:nvPr/>
        </p:nvSpPr>
        <p:spPr>
          <a:xfrm>
            <a:off x="8588332" y="3200220"/>
            <a:ext cx="351375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Gilroy" panose="00000500000000000000"/>
              </a:rPr>
              <a:t>Производители систем детекции изображения, производителям рентгеновского оборудования, производителям детекторов отпечатков пальцев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3DC2FD7-0E5E-4B51-BB47-8107590E436E}"/>
              </a:ext>
            </a:extLst>
          </p:cNvPr>
          <p:cNvCxnSpPr>
            <a:cxnSpLocks/>
          </p:cNvCxnSpPr>
          <p:nvPr/>
        </p:nvCxnSpPr>
        <p:spPr>
          <a:xfrm>
            <a:off x="4691075" y="3046262"/>
            <a:ext cx="0" cy="2591058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59C1760-8D94-4CD6-A9B3-9B535DE5AD85}"/>
              </a:ext>
            </a:extLst>
          </p:cNvPr>
          <p:cNvGrpSpPr/>
          <p:nvPr/>
        </p:nvGrpSpPr>
        <p:grpSpPr>
          <a:xfrm>
            <a:off x="1233592" y="1547662"/>
            <a:ext cx="3276420" cy="1270000"/>
            <a:chOff x="1101770" y="1626653"/>
            <a:chExt cx="3276420" cy="203128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959F8670-B1AA-4177-BCA0-FD147AEC22D7}"/>
                </a:ext>
              </a:extLst>
            </p:cNvPr>
            <p:cNvSpPr/>
            <p:nvPr/>
          </p:nvSpPr>
          <p:spPr>
            <a:xfrm>
              <a:off x="1101770" y="1626653"/>
              <a:ext cx="3276420" cy="2031285"/>
            </a:xfrm>
            <a:prstGeom prst="roundRect">
              <a:avLst/>
            </a:prstGeom>
            <a:noFill/>
            <a:ln>
              <a:solidFill>
                <a:srgbClr val="51A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roy" panose="0000050000000000000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A81197-CE50-4F79-817B-775CBD7E009B}"/>
                </a:ext>
              </a:extLst>
            </p:cNvPr>
            <p:cNvSpPr txBox="1"/>
            <p:nvPr/>
          </p:nvSpPr>
          <p:spPr>
            <a:xfrm>
              <a:off x="1173761" y="1688332"/>
              <a:ext cx="3175920" cy="155051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Продажа </a:t>
              </a: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технологии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 создания гибких органических или </a:t>
              </a:r>
              <a:r>
                <a:rPr kumimoji="0" lang="ru-RU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перовскитных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 фотодетекторов или матриц</a:t>
              </a:r>
              <a:endParaRPr lang="ru-RU" dirty="0">
                <a:latin typeface="Gilroy" panose="00000500000000000000"/>
              </a:endParaRPr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A7DC3A7-06D6-4E43-96AA-64B8E6CC036E}"/>
              </a:ext>
            </a:extLst>
          </p:cNvPr>
          <p:cNvGrpSpPr/>
          <p:nvPr/>
        </p:nvGrpSpPr>
        <p:grpSpPr>
          <a:xfrm>
            <a:off x="4872175" y="1550845"/>
            <a:ext cx="3529127" cy="1266817"/>
            <a:chOff x="5248625" y="1650119"/>
            <a:chExt cx="3529127" cy="2009876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97AE8ACD-12AE-4EB1-AAE3-9B3646D7D843}"/>
                </a:ext>
              </a:extLst>
            </p:cNvPr>
            <p:cNvSpPr/>
            <p:nvPr/>
          </p:nvSpPr>
          <p:spPr>
            <a:xfrm>
              <a:off x="5248625" y="1650119"/>
              <a:ext cx="3529127" cy="2009876"/>
            </a:xfrm>
            <a:prstGeom prst="roundRect">
              <a:avLst/>
            </a:prstGeom>
            <a:noFill/>
            <a:ln>
              <a:solidFill>
                <a:srgbClr val="51A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roy" panose="0000050000000000000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B74A5B-424B-4E7A-B6DB-5C5785A8E025}"/>
                </a:ext>
              </a:extLst>
            </p:cNvPr>
            <p:cNvSpPr txBox="1"/>
            <p:nvPr/>
          </p:nvSpPr>
          <p:spPr>
            <a:xfrm>
              <a:off x="5471268" y="1989225"/>
              <a:ext cx="3083840" cy="11825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Лицензирование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 технологии сторонним производителям фотодетекторов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/>
                <a:cs typeface="Arial"/>
                <a:sym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BDB216F-FE59-4A3D-8C68-291272B36664}"/>
              </a:ext>
            </a:extLst>
          </p:cNvPr>
          <p:cNvGrpSpPr/>
          <p:nvPr/>
        </p:nvGrpSpPr>
        <p:grpSpPr>
          <a:xfrm>
            <a:off x="8769433" y="1547661"/>
            <a:ext cx="3246850" cy="1270001"/>
            <a:chOff x="9479607" y="1626653"/>
            <a:chExt cx="3529127" cy="2009876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1C75A59-10E9-4B19-9E7E-7F7E14778131}"/>
                </a:ext>
              </a:extLst>
            </p:cNvPr>
            <p:cNvSpPr/>
            <p:nvPr/>
          </p:nvSpPr>
          <p:spPr>
            <a:xfrm>
              <a:off x="9479607" y="1626653"/>
              <a:ext cx="3529127" cy="2009876"/>
            </a:xfrm>
            <a:prstGeom prst="roundRect">
              <a:avLst/>
            </a:prstGeom>
            <a:noFill/>
            <a:ln>
              <a:solidFill>
                <a:srgbClr val="51A3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Gilroy" panose="0000050000000000000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DDFD897-0815-4F2C-8E70-03CF31AD6544}"/>
                </a:ext>
              </a:extLst>
            </p:cNvPr>
            <p:cNvSpPr txBox="1"/>
            <p:nvPr/>
          </p:nvSpPr>
          <p:spPr>
            <a:xfrm>
              <a:off x="9659808" y="1969947"/>
              <a:ext cx="3168723" cy="14612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ru-RU" b="1" dirty="0">
                  <a:latin typeface="Gilroy" panose="00000500000000000000"/>
                </a:rPr>
                <a:t>П</a:t>
              </a:r>
              <a:r>
                <a:rPr kumimoji="0" lang="ru-RU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родажа</a:t>
              </a:r>
              <a:r>
                <a:rPr kumimoji="0" lang="ru-RU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roy" panose="00000500000000000000"/>
                  <a:ea typeface="Arial"/>
                  <a:cs typeface="Arial"/>
                  <a:sym typeface="Arial"/>
                </a:rPr>
                <a:t> фотосенсоров произведенных на базе РЦГЭ под заказ</a:t>
              </a: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roy" panose="00000500000000000000"/>
                <a:cs typeface="Arial"/>
                <a:sym typeface="Arial"/>
              </a:endParaRPr>
            </a:p>
          </p:txBody>
        </p:sp>
      </p:grp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0B14AB99-EA3F-49D7-8C15-BBCA9F750A0A}"/>
              </a:ext>
            </a:extLst>
          </p:cNvPr>
          <p:cNvCxnSpPr>
            <a:cxnSpLocks/>
          </p:cNvCxnSpPr>
          <p:nvPr/>
        </p:nvCxnSpPr>
        <p:spPr>
          <a:xfrm>
            <a:off x="8588332" y="3046262"/>
            <a:ext cx="0" cy="2662080"/>
          </a:xfrm>
          <a:prstGeom prst="straightConnector1">
            <a:avLst/>
          </a:prstGeom>
          <a:ln w="25400">
            <a:solidFill>
              <a:srgbClr val="F9AA0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402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391097-152F-02ED-7728-A11E2EE9B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55839307-72D6-FBEC-0EB4-AFA10F399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28" y="3184634"/>
            <a:ext cx="10811422" cy="704194"/>
          </a:xfrm>
        </p:spPr>
        <p:txBody>
          <a:bodyPr>
            <a:normAutofit/>
          </a:bodyPr>
          <a:lstStyle/>
          <a:p>
            <a:r>
              <a:rPr lang="ru-RU" sz="2600" dirty="0">
                <a:solidFill>
                  <a:schemeClr val="bg1"/>
                </a:solidFill>
                <a:latin typeface="Gilroy" panose="00000500000000000000" pitchFamily="2" charset="-52"/>
              </a:rPr>
              <a:t>Спасибо за внимание!</a:t>
            </a:r>
            <a:endParaRPr lang="en-US" sz="2600" dirty="0">
              <a:solidFill>
                <a:schemeClr val="bg1"/>
              </a:solidFill>
              <a:latin typeface="Gilroy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778378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968</Words>
  <Application>Microsoft Office PowerPoint</Application>
  <PresentationFormat>Широкоэкранный</PresentationFormat>
  <Paragraphs>177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Gilroy</vt:lpstr>
      <vt:lpstr>Helvetica</vt:lpstr>
      <vt:lpstr>Helvetica Neue</vt:lpstr>
      <vt:lpstr>Raleway</vt:lpstr>
      <vt:lpstr>Тема Office</vt:lpstr>
      <vt:lpstr>Разработка высокочувствительных тонкопленочных гибких фотодетекторов</vt:lpstr>
      <vt:lpstr>Продукт проекта</vt:lpstr>
      <vt:lpstr>Преимущества и слабые стороны технологии</vt:lpstr>
      <vt:lpstr>Конкурентный ландшафт печатных фотодетекторов</vt:lpstr>
      <vt:lpstr>Целевые рынки</vt:lpstr>
      <vt:lpstr>Целевые рынки – Биометрические сенсоры</vt:lpstr>
      <vt:lpstr>Целевые рынки – Рентгеновский детектор</vt:lpstr>
      <vt:lpstr>Бизнес-модель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Yulia Yakovenko</dc:creator>
  <cp:lastModifiedBy>Вадим Игнатьев</cp:lastModifiedBy>
  <cp:revision>25</cp:revision>
  <dcterms:created xsi:type="dcterms:W3CDTF">2023-04-06T16:45:09Z</dcterms:created>
  <dcterms:modified xsi:type="dcterms:W3CDTF">2023-06-27T19:20:03Z</dcterms:modified>
</cp:coreProperties>
</file>